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2" r:id="rId10"/>
    <p:sldId id="263" r:id="rId11"/>
    <p:sldId id="265" r:id="rId12"/>
    <p:sldId id="266" r:id="rId13"/>
  </p:sldIdLst>
  <p:sldSz cx="18288000" cy="10287000"/>
  <p:notesSz cx="7315200" cy="9601200"/>
  <p:embeddedFontLst>
    <p:embeddedFont>
      <p:font typeface="Times New Roman Bold" panose="02020803070505020304" pitchFamily="18" charset="0"/>
      <p:bold r:id="rId14"/>
    </p:embeddedFont>
    <p:embeddedFont>
      <p:font typeface="Monotype Corsiva" panose="03010101010201010101" pitchFamily="66" charset="0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 Bold" panose="020B0604020202020204" charset="0"/>
      <p:regular r:id="rId20"/>
    </p:embeddedFont>
    <p:embeddedFont>
      <p:font typeface="Open Sans Bold" panose="020B0604020202020204" charset="0"/>
      <p:regular r:id="rId21"/>
    </p:embeddedFont>
    <p:embeddedFont>
      <p:font typeface="Codec Pro ExtraBold Bold" panose="020B0604020202020204" charset="0"/>
      <p:regular r:id="rId22"/>
    </p:embeddedFont>
    <p:embeddedFont>
      <p:font typeface="Codec Pro" panose="020B0604020202020204" charset="0"/>
      <p:regular r:id="rId23"/>
    </p:embeddedFont>
    <p:embeddedFont>
      <p:font typeface="Codec Pro ExtraBold" panose="020B0604020202020204" charset="0"/>
      <p:regular r:id="rId24"/>
    </p:embeddedFont>
    <p:embeddedFont>
      <p:font typeface="Open Sans" panose="020B0604020202020204" charset="0"/>
      <p:regular r:id="rId25"/>
    </p:embeddedFont>
    <p:embeddedFont>
      <p:font typeface="Open Sans Semi-Bold" panose="020B0604020202020204" charset="0"/>
      <p:regular r:id="rId26"/>
    </p:embeddedFont>
    <p:embeddedFont>
      <p:font typeface="Georgia Pro Bold" panose="020B0604020202020204" charset="0"/>
      <p:regular r:id="rId27"/>
    </p:embeddedFont>
    <p:embeddedFont>
      <p:font typeface="Monotype Corsiva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5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622" autoAdjust="0"/>
  </p:normalViewPr>
  <p:slideViewPr>
    <p:cSldViewPr>
      <p:cViewPr>
        <p:scale>
          <a:sx n="66" d="100"/>
          <a:sy n="66" d="100"/>
        </p:scale>
        <p:origin x="978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9.jpe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4.svg"/><Relationship Id="rId4" Type="http://schemas.openxmlformats.org/officeDocument/2006/relationships/image" Target="../media/image40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4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7.svg"/><Relationship Id="rId4" Type="http://schemas.openxmlformats.org/officeDocument/2006/relationships/image" Target="../media/image42.png"/><Relationship Id="rId9" Type="http://schemas.openxmlformats.org/officeDocument/2006/relationships/image" Target="../media/image5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2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6.png"/><Relationship Id="rId7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image" Target="../media/image2.pn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211.svg"/><Relationship Id="rId9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9.png"/><Relationship Id="rId18" Type="http://schemas.openxmlformats.org/officeDocument/2006/relationships/image" Target="../media/image33.jpeg"/><Relationship Id="rId3" Type="http://schemas.openxmlformats.org/officeDocument/2006/relationships/image" Target="../media/image16.png"/><Relationship Id="rId21" Type="http://schemas.openxmlformats.org/officeDocument/2006/relationships/image" Target="../media/image36.jpe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17" Type="http://schemas.openxmlformats.org/officeDocument/2006/relationships/image" Target="../media/image32.jpeg"/><Relationship Id="rId2" Type="http://schemas.openxmlformats.org/officeDocument/2006/relationships/image" Target="../media/image15.png"/><Relationship Id="rId16" Type="http://schemas.openxmlformats.org/officeDocument/2006/relationships/image" Target="../media/image31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2.png"/><Relationship Id="rId5" Type="http://schemas.openxmlformats.org/officeDocument/2006/relationships/image" Target="../media/image25.pn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10" Type="http://schemas.openxmlformats.org/officeDocument/2006/relationships/image" Target="../media/image27.svg"/><Relationship Id="rId19" Type="http://schemas.openxmlformats.org/officeDocument/2006/relationships/image" Target="../media/image34.jpeg"/><Relationship Id="rId4" Type="http://schemas.openxmlformats.org/officeDocument/2006/relationships/image" Target="../media/image21.svg"/><Relationship Id="rId9" Type="http://schemas.openxmlformats.org/officeDocument/2006/relationships/image" Target="../media/image27.png"/><Relationship Id="rId14" Type="http://schemas.openxmlformats.org/officeDocument/2006/relationships/image" Target="../media/image31.svg"/><Relationship Id="rId22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083879" y="5960164"/>
            <a:ext cx="9984130" cy="7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528" spc="443" dirty="0">
                <a:solidFill>
                  <a:srgbClr val="F5FFF5"/>
                </a:solidFill>
                <a:latin typeface="Monotype Corsiva"/>
              </a:rPr>
              <a:t>Rise Above the rest with Excellence.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60552" y="3183595"/>
            <a:ext cx="12265219" cy="3018242"/>
            <a:chOff x="4060552" y="3183595"/>
            <a:chExt cx="12265219" cy="3018242"/>
          </a:xfrm>
        </p:grpSpPr>
        <p:sp>
          <p:nvSpPr>
            <p:cNvPr id="3" name="TextBox 3"/>
            <p:cNvSpPr txBox="1"/>
            <p:nvPr/>
          </p:nvSpPr>
          <p:spPr>
            <a:xfrm>
              <a:off x="5118618" y="3377362"/>
              <a:ext cx="11207153" cy="2824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77"/>
                </a:lnSpc>
              </a:pPr>
              <a:r>
                <a:rPr lang="en-US" sz="10826" spc="1061" dirty="0">
                  <a:solidFill>
                    <a:srgbClr val="FFFFFF"/>
                  </a:solidFill>
                  <a:latin typeface="Codec Pro ExtraBold"/>
                </a:rPr>
                <a:t>ZENITHH </a:t>
              </a:r>
            </a:p>
            <a:p>
              <a:pPr algn="ctr">
                <a:lnSpc>
                  <a:spcPts val="10177"/>
                </a:lnSpc>
              </a:pPr>
              <a:r>
                <a:rPr lang="en-US" sz="10826" spc="1061" dirty="0">
                  <a:solidFill>
                    <a:srgbClr val="FFFFFF"/>
                  </a:solidFill>
                  <a:latin typeface="Codec Pro ExtraBold"/>
                </a:rPr>
                <a:t>ACADEMY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4060552" y="3183595"/>
              <a:ext cx="2784448" cy="2784448"/>
            </a:xfrm>
            <a:custGeom>
              <a:avLst/>
              <a:gdLst/>
              <a:ahLst/>
              <a:cxnLst/>
              <a:rect l="l" t="t" r="r" b="b"/>
              <a:pathLst>
                <a:path w="2784448" h="2784448">
                  <a:moveTo>
                    <a:pt x="0" y="0"/>
                  </a:moveTo>
                  <a:lnTo>
                    <a:pt x="2784448" y="0"/>
                  </a:lnTo>
                  <a:lnTo>
                    <a:pt x="2784448" y="2784448"/>
                  </a:lnTo>
                  <a:lnTo>
                    <a:pt x="0" y="2784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7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09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120"/>
            <a:ext cx="18288000" cy="2522503"/>
            <a:chOff x="0" y="0"/>
            <a:chExt cx="5016842" cy="563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40000" y="-1713648"/>
            <a:ext cx="4452470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246463" y="-872429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8120" y="603448"/>
            <a:ext cx="13771760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8000" spc="637" dirty="0">
                <a:solidFill>
                  <a:srgbClr val="FFFFFF"/>
                </a:solidFill>
                <a:latin typeface="Codec Pro ExtraBold"/>
              </a:rPr>
              <a:t>Zenithh Academy</a:t>
            </a:r>
          </a:p>
          <a:p>
            <a:pPr algn="ctr">
              <a:lnSpc>
                <a:spcPts val="7605"/>
              </a:lnSpc>
            </a:pPr>
            <a:r>
              <a:rPr lang="en-US" sz="6500" spc="637" dirty="0">
                <a:solidFill>
                  <a:srgbClr val="FFFFFF"/>
                </a:solidFill>
                <a:latin typeface="Codec Pro ExtraBold"/>
              </a:rPr>
              <a:t>Previous </a:t>
            </a:r>
            <a:r>
              <a:rPr lang="en-US" sz="6500" spc="637" dirty="0" smtClean="0">
                <a:solidFill>
                  <a:srgbClr val="FFFFFF"/>
                </a:solidFill>
                <a:latin typeface="Codec Pro ExtraBold"/>
              </a:rPr>
              <a:t>Results</a:t>
            </a:r>
            <a:endParaRPr lang="en-US" sz="6500" spc="637" dirty="0">
              <a:solidFill>
                <a:srgbClr val="FFFFFF"/>
              </a:solidFill>
              <a:latin typeface="Codec Pro ExtraBold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0" y="9486900"/>
            <a:ext cx="18288000" cy="800100"/>
            <a:chOff x="0" y="0"/>
            <a:chExt cx="5016842" cy="563737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7"/>
          <p:cNvSpPr/>
          <p:nvPr/>
        </p:nvSpPr>
        <p:spPr>
          <a:xfrm>
            <a:off x="-228600" y="971550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>
            <a:off x="14790063" y="8772850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763765"/>
            <a:ext cx="17602200" cy="6352591"/>
          </a:xfrm>
          <a:prstGeom prst="rect">
            <a:avLst/>
          </a:prstGeom>
        </p:spPr>
      </p:pic>
      <p:sp>
        <p:nvSpPr>
          <p:cNvPr id="15" name="TextBox 4"/>
          <p:cNvSpPr txBox="1"/>
          <p:nvPr/>
        </p:nvSpPr>
        <p:spPr>
          <a:xfrm>
            <a:off x="4151935" y="9486900"/>
            <a:ext cx="9984130" cy="7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528" spc="443" dirty="0">
                <a:solidFill>
                  <a:srgbClr val="F5FFF5"/>
                </a:solidFill>
                <a:latin typeface="Monotype Corsiva"/>
              </a:rPr>
              <a:t>Rise Above the rest with Excellence.</a:t>
            </a:r>
          </a:p>
        </p:txBody>
      </p:sp>
      <p:sp>
        <p:nvSpPr>
          <p:cNvPr id="16" name="Freeform 8"/>
          <p:cNvSpPr/>
          <p:nvPr/>
        </p:nvSpPr>
        <p:spPr>
          <a:xfrm>
            <a:off x="2743200" y="388614"/>
            <a:ext cx="1267524" cy="1267524"/>
          </a:xfrm>
          <a:custGeom>
            <a:avLst/>
            <a:gdLst/>
            <a:ahLst/>
            <a:cxnLst/>
            <a:rect l="l" t="t" r="r" b="b"/>
            <a:pathLst>
              <a:path w="3712598" h="3712598">
                <a:moveTo>
                  <a:pt x="0" y="0"/>
                </a:moveTo>
                <a:lnTo>
                  <a:pt x="3712598" y="0"/>
                </a:lnTo>
                <a:lnTo>
                  <a:pt x="3712598" y="3712598"/>
                </a:lnTo>
                <a:lnTo>
                  <a:pt x="0" y="37125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14" name="Group 5"/>
          <p:cNvGrpSpPr/>
          <p:nvPr/>
        </p:nvGrpSpPr>
        <p:grpSpPr>
          <a:xfrm>
            <a:off x="3523786" y="710656"/>
            <a:ext cx="12265219" cy="3561901"/>
            <a:chOff x="0" y="0"/>
            <a:chExt cx="16353625" cy="4749201"/>
          </a:xfrm>
        </p:grpSpPr>
        <p:sp>
          <p:nvSpPr>
            <p:cNvPr id="15" name="TextBox 6"/>
            <p:cNvSpPr txBox="1"/>
            <p:nvPr/>
          </p:nvSpPr>
          <p:spPr>
            <a:xfrm>
              <a:off x="1410754" y="223431"/>
              <a:ext cx="14942871" cy="38008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177"/>
                </a:lnSpc>
              </a:pPr>
              <a:r>
                <a:rPr lang="en-US" sz="10826" spc="1061">
                  <a:solidFill>
                    <a:srgbClr val="FFFFFF"/>
                  </a:solidFill>
                  <a:latin typeface="Codec Pro ExtraBold"/>
                </a:rPr>
                <a:t>ZENITHH </a:t>
              </a:r>
            </a:p>
            <a:p>
              <a:pPr algn="ctr">
                <a:lnSpc>
                  <a:spcPts val="10177"/>
                </a:lnSpc>
              </a:pPr>
              <a:r>
                <a:rPr lang="en-US" sz="10826" spc="1061">
                  <a:solidFill>
                    <a:srgbClr val="FFFFFF"/>
                  </a:solidFill>
                  <a:latin typeface="Codec Pro ExtraBold"/>
                </a:rPr>
                <a:t>ACADEMY</a:t>
              </a: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2697769" y="3733842"/>
              <a:ext cx="13312173" cy="1015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8"/>
                </a:lnSpc>
              </a:pPr>
              <a:r>
                <a:rPr lang="en-US" sz="4528" spc="443">
                  <a:solidFill>
                    <a:srgbClr val="F5FFF5"/>
                  </a:solidFill>
                  <a:latin typeface="Monotype Corsiva"/>
                </a:rPr>
                <a:t>Rise Above the rest with Excellence.</a:t>
              </a:r>
            </a:p>
          </p:txBody>
        </p:sp>
        <p:sp>
          <p:nvSpPr>
            <p:cNvPr id="17" name="Freeform 8"/>
            <p:cNvSpPr/>
            <p:nvPr/>
          </p:nvSpPr>
          <p:spPr>
            <a:xfrm>
              <a:off x="0" y="0"/>
              <a:ext cx="3712598" cy="3712598"/>
            </a:xfrm>
            <a:custGeom>
              <a:avLst/>
              <a:gdLst/>
              <a:ahLst/>
              <a:cxnLst/>
              <a:rect l="l" t="t" r="r" b="b"/>
              <a:pathLst>
                <a:path w="3712598" h="3712598">
                  <a:moveTo>
                    <a:pt x="0" y="0"/>
                  </a:moveTo>
                  <a:lnTo>
                    <a:pt x="3712598" y="0"/>
                  </a:lnTo>
                  <a:lnTo>
                    <a:pt x="3712598" y="3712598"/>
                  </a:lnTo>
                  <a:lnTo>
                    <a:pt x="0" y="3712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8" name="Group 9"/>
          <p:cNvGrpSpPr/>
          <p:nvPr/>
        </p:nvGrpSpPr>
        <p:grpSpPr>
          <a:xfrm>
            <a:off x="5128534" y="4558547"/>
            <a:ext cx="8030932" cy="2092695"/>
            <a:chOff x="0" y="0"/>
            <a:chExt cx="10707910" cy="2790261"/>
          </a:xfrm>
        </p:grpSpPr>
        <p:sp>
          <p:nvSpPr>
            <p:cNvPr id="19" name="Freeform 10"/>
            <p:cNvSpPr/>
            <p:nvPr/>
          </p:nvSpPr>
          <p:spPr>
            <a:xfrm>
              <a:off x="0" y="301749"/>
              <a:ext cx="2186762" cy="2186762"/>
            </a:xfrm>
            <a:custGeom>
              <a:avLst/>
              <a:gdLst/>
              <a:ahLst/>
              <a:cxnLst/>
              <a:rect l="l" t="t" r="r" b="b"/>
              <a:pathLst>
                <a:path w="2186762" h="2186762">
                  <a:moveTo>
                    <a:pt x="0" y="0"/>
                  </a:moveTo>
                  <a:lnTo>
                    <a:pt x="2186762" y="0"/>
                  </a:lnTo>
                  <a:lnTo>
                    <a:pt x="2186762" y="2186762"/>
                  </a:lnTo>
                  <a:lnTo>
                    <a:pt x="0" y="2186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11"/>
            <p:cNvSpPr txBox="1"/>
            <p:nvPr/>
          </p:nvSpPr>
          <p:spPr>
            <a:xfrm>
              <a:off x="2476931" y="-76200"/>
              <a:ext cx="8230979" cy="28664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19"/>
                </a:lnSpc>
              </a:pPr>
              <a:r>
                <a:rPr lang="en-US" sz="6999" spc="685">
                  <a:solidFill>
                    <a:srgbClr val="F5FFF5"/>
                  </a:solidFill>
                  <a:latin typeface="Codec Pro ExtraBold"/>
                </a:rPr>
                <a:t>8304889629</a:t>
              </a:r>
            </a:p>
            <a:p>
              <a:pPr algn="ctr">
                <a:lnSpc>
                  <a:spcPts val="8119"/>
                </a:lnSpc>
              </a:pPr>
              <a:r>
                <a:rPr lang="en-US" sz="6999" spc="685">
                  <a:solidFill>
                    <a:srgbClr val="F5FFF5"/>
                  </a:solidFill>
                  <a:latin typeface="Codec Pro ExtraBold"/>
                </a:rPr>
                <a:t>9226967646</a:t>
              </a:r>
            </a:p>
          </p:txBody>
        </p:sp>
      </p:grpSp>
      <p:sp>
        <p:nvSpPr>
          <p:cNvPr id="21" name="TextBox 12"/>
          <p:cNvSpPr txBox="1"/>
          <p:nvPr/>
        </p:nvSpPr>
        <p:spPr>
          <a:xfrm>
            <a:off x="0" y="8813264"/>
            <a:ext cx="18288000" cy="135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Y.N Tower Opposite Pacific Hospital Maulana Azad College Road, </a:t>
            </a:r>
          </a:p>
          <a:p>
            <a:pPr algn="ctr">
              <a:lnSpc>
                <a:spcPts val="5039"/>
              </a:lnSpc>
            </a:pPr>
            <a:r>
              <a:rPr lang="en-US" sz="3999">
                <a:solidFill>
                  <a:srgbClr val="FFFFFF"/>
                </a:solidFill>
                <a:latin typeface="Times New Roman"/>
              </a:rPr>
              <a:t>Himayat Bagh, Aurangabad, (Chh. Sambhaji nagar) Maharashtra.</a:t>
            </a:r>
          </a:p>
        </p:txBody>
      </p:sp>
      <p:grpSp>
        <p:nvGrpSpPr>
          <p:cNvPr id="22" name="Group 13"/>
          <p:cNvGrpSpPr/>
          <p:nvPr/>
        </p:nvGrpSpPr>
        <p:grpSpPr>
          <a:xfrm>
            <a:off x="7356994" y="7912859"/>
            <a:ext cx="3574012" cy="771582"/>
            <a:chOff x="0" y="0"/>
            <a:chExt cx="4765349" cy="1028776"/>
          </a:xfrm>
        </p:grpSpPr>
        <p:sp>
          <p:nvSpPr>
            <p:cNvPr id="23" name="TextBox 14"/>
            <p:cNvSpPr txBox="1"/>
            <p:nvPr/>
          </p:nvSpPr>
          <p:spPr>
            <a:xfrm>
              <a:off x="1465440" y="-31477"/>
              <a:ext cx="3299909" cy="9488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6213"/>
                </a:lnSpc>
              </a:pPr>
              <a:r>
                <a:rPr lang="en-US" sz="4008">
                  <a:solidFill>
                    <a:srgbClr val="FFFFFF"/>
                  </a:solidFill>
                  <a:latin typeface="Open Sans Bold"/>
                </a:rPr>
                <a:t>Address</a:t>
              </a:r>
            </a:p>
          </p:txBody>
        </p:sp>
        <p:sp>
          <p:nvSpPr>
            <p:cNvPr id="24" name="Freeform 15"/>
            <p:cNvSpPr/>
            <p:nvPr/>
          </p:nvSpPr>
          <p:spPr>
            <a:xfrm>
              <a:off x="0" y="0"/>
              <a:ext cx="1028776" cy="1028776"/>
            </a:xfrm>
            <a:custGeom>
              <a:avLst/>
              <a:gdLst/>
              <a:ahLst/>
              <a:cxnLst/>
              <a:rect l="l" t="t" r="r" b="b"/>
              <a:pathLst>
                <a:path w="1028776" h="1028776">
                  <a:moveTo>
                    <a:pt x="0" y="0"/>
                  </a:moveTo>
                  <a:lnTo>
                    <a:pt x="1028776" y="0"/>
                  </a:lnTo>
                  <a:lnTo>
                    <a:pt x="1028776" y="1028776"/>
                  </a:lnTo>
                  <a:lnTo>
                    <a:pt x="0" y="1028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5" name="AutoShape 16"/>
          <p:cNvSpPr/>
          <p:nvPr/>
        </p:nvSpPr>
        <p:spPr>
          <a:xfrm>
            <a:off x="5897880" y="6895202"/>
            <a:ext cx="6492240" cy="0"/>
          </a:xfrm>
          <a:prstGeom prst="line">
            <a:avLst/>
          </a:prstGeom>
          <a:ln w="38100" cap="flat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02759" y="6699921"/>
            <a:ext cx="5402508" cy="540250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74658" y="8088935"/>
            <a:ext cx="16138684" cy="0"/>
          </a:xfrm>
          <a:prstGeom prst="line">
            <a:avLst/>
          </a:prstGeom>
          <a:ln w="38100" cap="flat">
            <a:solidFill>
              <a:srgbClr val="17726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785978" y="1231643"/>
            <a:ext cx="4758515" cy="47585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>
                <a:alpha val="12941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74658" y="5804420"/>
            <a:ext cx="447675" cy="4476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1075" y="2884046"/>
            <a:ext cx="14166687" cy="266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3"/>
              </a:lnSpc>
            </a:pPr>
            <a:r>
              <a:rPr lang="en-US" sz="15624">
                <a:solidFill>
                  <a:srgbClr val="1C5739"/>
                </a:solidFill>
                <a:latin typeface="Inter Bold"/>
              </a:rPr>
              <a:t>THANK YOU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74658" y="8776820"/>
            <a:ext cx="2175471" cy="672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8308489629</a:t>
            </a:r>
          </a:p>
          <a:p>
            <a:pPr marL="0" lvl="0" indent="0" algn="just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9226967646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4546" y="8258271"/>
            <a:ext cx="2012164" cy="37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0"/>
              </a:lnSpc>
            </a:pPr>
            <a:r>
              <a:rPr lang="en-US" sz="2000">
                <a:solidFill>
                  <a:srgbClr val="000000">
                    <a:alpha val="85882"/>
                  </a:srgbClr>
                </a:solidFill>
                <a:latin typeface="Open Sans Bold"/>
              </a:rPr>
              <a:t>Contact No.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75225" y="8736815"/>
            <a:ext cx="6445954" cy="1377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Y.N Tower Opposite Pacific Hospital Maulana Azad College Road, Himayat Bagh, Aurangabad, </a:t>
            </a:r>
          </a:p>
          <a:p>
            <a:pPr algn="just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(Chh. Sambhaji nagar) Maharashtra.</a:t>
            </a:r>
          </a:p>
          <a:p>
            <a:pPr marL="0" lvl="0" indent="0" algn="just">
              <a:lnSpc>
                <a:spcPts val="2790"/>
              </a:lnSpc>
            </a:pPr>
            <a:endParaRPr lang="en-US" sz="180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09960" y="8746781"/>
            <a:ext cx="3453984" cy="3199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0"/>
              </a:lnSpc>
            </a:pPr>
            <a:r>
              <a:rPr lang="en-US" sz="1800">
                <a:solidFill>
                  <a:srgbClr val="000000"/>
                </a:solidFill>
                <a:latin typeface="Open Sans Bold"/>
              </a:rPr>
              <a:t>zenithhacademy@gmail.com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23575" y="8258271"/>
            <a:ext cx="1234785" cy="37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0"/>
              </a:lnSpc>
            </a:pPr>
            <a:r>
              <a:rPr lang="en-US" sz="2000">
                <a:solidFill>
                  <a:srgbClr val="000000">
                    <a:alpha val="85882"/>
                  </a:srgbClr>
                </a:solidFill>
                <a:latin typeface="Open Sans Bold"/>
              </a:rPr>
              <a:t>Address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547995" y="8258271"/>
            <a:ext cx="2868747" cy="37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00"/>
              </a:lnSpc>
            </a:pPr>
            <a:r>
              <a:rPr lang="en-US" sz="2000">
                <a:solidFill>
                  <a:srgbClr val="000000">
                    <a:alpha val="85882"/>
                  </a:srgbClr>
                </a:solidFill>
                <a:latin typeface="Open Sans Bold"/>
              </a:rPr>
              <a:t>Mail ID.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147762" y="9668078"/>
            <a:ext cx="2868747" cy="368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99"/>
              </a:lnSpc>
            </a:pPr>
            <a:r>
              <a:rPr lang="en-US" sz="1999">
                <a:solidFill>
                  <a:srgbClr val="000000"/>
                </a:solidFill>
                <a:latin typeface="Open Sans Bold"/>
              </a:rPr>
              <a:t>Jun 2024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90843" y="5759018"/>
            <a:ext cx="8069342" cy="481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</a:pPr>
            <a:r>
              <a:rPr lang="en-US" sz="2799" spc="207">
                <a:solidFill>
                  <a:srgbClr val="000000"/>
                </a:solidFill>
                <a:latin typeface="Open Sans Semi-Bold"/>
              </a:rPr>
              <a:t>FOR YOUR NICE PRESENCE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81075" y="511046"/>
            <a:ext cx="7666831" cy="1992000"/>
            <a:chOff x="0" y="0"/>
            <a:chExt cx="10222441" cy="2656000"/>
          </a:xfrm>
        </p:grpSpPr>
        <p:sp>
          <p:nvSpPr>
            <p:cNvPr id="22" name="Freeform 22"/>
            <p:cNvSpPr/>
            <p:nvPr/>
          </p:nvSpPr>
          <p:spPr>
            <a:xfrm>
              <a:off x="2555873" y="266636"/>
              <a:ext cx="4964204" cy="1705870"/>
            </a:xfrm>
            <a:custGeom>
              <a:avLst/>
              <a:gdLst/>
              <a:ahLst/>
              <a:cxnLst/>
              <a:rect l="l" t="t" r="r" b="b"/>
              <a:pathLst>
                <a:path w="4964204" h="1705870">
                  <a:moveTo>
                    <a:pt x="0" y="0"/>
                  </a:moveTo>
                  <a:lnTo>
                    <a:pt x="4964205" y="0"/>
                  </a:lnTo>
                  <a:lnTo>
                    <a:pt x="4964205" y="1705870"/>
                  </a:lnTo>
                  <a:lnTo>
                    <a:pt x="0" y="1705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2239142" cy="2239142"/>
            </a:xfrm>
            <a:custGeom>
              <a:avLst/>
              <a:gdLst/>
              <a:ahLst/>
              <a:cxnLst/>
              <a:rect l="l" t="t" r="r" b="b"/>
              <a:pathLst>
                <a:path w="2239142" h="2239142">
                  <a:moveTo>
                    <a:pt x="0" y="0"/>
                  </a:moveTo>
                  <a:lnTo>
                    <a:pt x="2239142" y="0"/>
                  </a:lnTo>
                  <a:lnTo>
                    <a:pt x="2239142" y="2239142"/>
                  </a:lnTo>
                  <a:lnTo>
                    <a:pt x="0" y="2239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1888775" y="1992220"/>
              <a:ext cx="8333667" cy="663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83"/>
                </a:lnSpc>
              </a:pPr>
              <a:r>
                <a:rPr lang="en-US" sz="2988" spc="149">
                  <a:solidFill>
                    <a:srgbClr val="000000"/>
                  </a:solidFill>
                  <a:latin typeface="Monotype Corsiva Bold"/>
                </a:rPr>
                <a:t>Rise Above the rest with Excellence.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575225" y="8292787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009960" y="8292787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981075" y="8292787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10024" y="580047"/>
            <a:ext cx="6015580" cy="9023371"/>
          </a:xfrm>
          <a:custGeom>
            <a:avLst/>
            <a:gdLst/>
            <a:ahLst/>
            <a:cxnLst/>
            <a:rect l="l" t="t" r="r" b="b"/>
            <a:pathLst>
              <a:path w="6015580" h="9023371">
                <a:moveTo>
                  <a:pt x="0" y="0"/>
                </a:moveTo>
                <a:lnTo>
                  <a:pt x="6015581" y="0"/>
                </a:lnTo>
                <a:lnTo>
                  <a:pt x="601558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5571" r="-14428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531850" y="6032035"/>
            <a:ext cx="8971302" cy="748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5"/>
              </a:lnSpc>
            </a:pPr>
            <a:r>
              <a:rPr lang="en-US" sz="4289" spc="214">
                <a:solidFill>
                  <a:srgbClr val="000000"/>
                </a:solidFill>
                <a:latin typeface="Monotype Corsiva Bold"/>
              </a:rPr>
              <a:t>Rise Above the rest with Excellence.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150106" y="3422360"/>
            <a:ext cx="2329729" cy="2329729"/>
          </a:xfrm>
          <a:custGeom>
            <a:avLst/>
            <a:gdLst/>
            <a:ahLst/>
            <a:cxnLst/>
            <a:rect l="l" t="t" r="r" b="b"/>
            <a:pathLst>
              <a:path w="2329729" h="2329729">
                <a:moveTo>
                  <a:pt x="0" y="0"/>
                </a:moveTo>
                <a:lnTo>
                  <a:pt x="2329730" y="0"/>
                </a:lnTo>
                <a:lnTo>
                  <a:pt x="2329730" y="2329729"/>
                </a:lnTo>
                <a:lnTo>
                  <a:pt x="0" y="23297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697571" y="3488860"/>
            <a:ext cx="7078758" cy="26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99"/>
              </a:lnSpc>
            </a:pPr>
            <a:r>
              <a:rPr lang="en-US" sz="9999">
                <a:solidFill>
                  <a:srgbClr val="000000"/>
                </a:solidFill>
                <a:latin typeface="Codec Pro ExtraBold"/>
              </a:rPr>
              <a:t>ZENITHH</a:t>
            </a:r>
          </a:p>
          <a:p>
            <a:pPr algn="l">
              <a:lnSpc>
                <a:spcPts val="9599"/>
              </a:lnSpc>
            </a:pPr>
            <a:r>
              <a:rPr lang="en-US" sz="9999">
                <a:solidFill>
                  <a:srgbClr val="000000"/>
                </a:solidFill>
                <a:latin typeface="Codec Pro ExtraBold"/>
              </a:rPr>
              <a:t>ACADEMY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43050" y="-244789"/>
            <a:ext cx="3091366" cy="11299900"/>
            <a:chOff x="0" y="0"/>
            <a:chExt cx="814187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4187" cy="2976105"/>
            </a:xfrm>
            <a:custGeom>
              <a:avLst/>
              <a:gdLst/>
              <a:ahLst/>
              <a:cxnLst/>
              <a:rect l="l" t="t" r="r" b="b"/>
              <a:pathLst>
                <a:path w="814187" h="2976105">
                  <a:moveTo>
                    <a:pt x="0" y="0"/>
                  </a:moveTo>
                  <a:lnTo>
                    <a:pt x="814187" y="0"/>
                  </a:lnTo>
                  <a:lnTo>
                    <a:pt x="814187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4187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149291" y="-64674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775553" y="45113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About Us.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59410" y="2586425"/>
            <a:ext cx="14807361" cy="5792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58"/>
              </a:lnSpc>
            </a:pPr>
            <a:r>
              <a:rPr lang="en-US" sz="3309" spc="281">
                <a:solidFill>
                  <a:srgbClr val="231F20"/>
                </a:solidFill>
                <a:latin typeface="Codec Pro"/>
              </a:rPr>
              <a:t>                                       was founded in 2021 by a group of like-minded teachers already engaging individual classes. Since past 30 years and have been blessed by a very large number of students who have qualified for MBBS / BDS as well as various field of engineering including IIT. The academy feels really grateful to the society for its support throughout, we intend to serve you even better.</a:t>
            </a:r>
          </a:p>
          <a:p>
            <a:pPr algn="just">
              <a:lnSpc>
                <a:spcPts val="5758"/>
              </a:lnSpc>
            </a:pPr>
            <a:endParaRPr lang="en-US" sz="3309" spc="281">
              <a:solidFill>
                <a:srgbClr val="231F20"/>
              </a:solidFill>
              <a:latin typeface="Codec Pr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6775553" y="1842864"/>
            <a:ext cx="5661991" cy="47643"/>
            <a:chOff x="0" y="0"/>
            <a:chExt cx="3311775" cy="278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311775" cy="27867"/>
            </a:xfrm>
            <a:custGeom>
              <a:avLst/>
              <a:gdLst/>
              <a:ahLst/>
              <a:cxnLst/>
              <a:rect l="l" t="t" r="r" b="b"/>
              <a:pathLst>
                <a:path w="3311775" h="27867">
                  <a:moveTo>
                    <a:pt x="0" y="0"/>
                  </a:moveTo>
                  <a:lnTo>
                    <a:pt x="3311775" y="0"/>
                  </a:lnTo>
                  <a:lnTo>
                    <a:pt x="3311775" y="27867"/>
                  </a:lnTo>
                  <a:lnTo>
                    <a:pt x="0" y="2786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3311775" cy="4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92205" y="8236403"/>
            <a:ext cx="4727200" cy="1228223"/>
            <a:chOff x="0" y="0"/>
            <a:chExt cx="6302934" cy="1637631"/>
          </a:xfrm>
        </p:grpSpPr>
        <p:sp>
          <p:nvSpPr>
            <p:cNvPr id="12" name="Freeform 12"/>
            <p:cNvSpPr/>
            <p:nvPr/>
          </p:nvSpPr>
          <p:spPr>
            <a:xfrm>
              <a:off x="1575896" y="164402"/>
              <a:ext cx="3060820" cy="1051802"/>
            </a:xfrm>
            <a:custGeom>
              <a:avLst/>
              <a:gdLst/>
              <a:ahLst/>
              <a:cxnLst/>
              <a:rect l="l" t="t" r="r" b="b"/>
              <a:pathLst>
                <a:path w="3060820" h="1051802">
                  <a:moveTo>
                    <a:pt x="0" y="0"/>
                  </a:moveTo>
                  <a:lnTo>
                    <a:pt x="3060819" y="0"/>
                  </a:lnTo>
                  <a:lnTo>
                    <a:pt x="3060819" y="1051802"/>
                  </a:lnTo>
                  <a:lnTo>
                    <a:pt x="0" y="105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380606" cy="1380606"/>
            </a:xfrm>
            <a:custGeom>
              <a:avLst/>
              <a:gdLst/>
              <a:ahLst/>
              <a:cxnLst/>
              <a:rect l="l" t="t" r="r" b="b"/>
              <a:pathLst>
                <a:path w="1380606" h="1380606">
                  <a:moveTo>
                    <a:pt x="0" y="0"/>
                  </a:moveTo>
                  <a:lnTo>
                    <a:pt x="1380606" y="0"/>
                  </a:lnTo>
                  <a:lnTo>
                    <a:pt x="1380606" y="1380606"/>
                  </a:lnTo>
                  <a:lnTo>
                    <a:pt x="0" y="1380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164577" y="1215972"/>
              <a:ext cx="5138357" cy="42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79"/>
                </a:lnSpc>
              </a:pPr>
              <a:r>
                <a:rPr lang="en-US" sz="1842" spc="92">
                  <a:solidFill>
                    <a:srgbClr val="000000"/>
                  </a:solidFill>
                  <a:latin typeface="Monotype Corsiva Bold"/>
                </a:rPr>
                <a:t>Rise Above the rest with Excellence.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359410" y="2595667"/>
            <a:ext cx="5555612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9"/>
              </a:lnSpc>
            </a:pPr>
            <a:r>
              <a:rPr lang="en-US" sz="3999" spc="391">
                <a:solidFill>
                  <a:srgbClr val="1C5739"/>
                </a:solidFill>
                <a:latin typeface="Codec Pro ExtraBold Bold"/>
                <a:ea typeface="Codec Pro ExtraBold Bold"/>
              </a:rPr>
              <a:t>Zeni﻿thh Academy</a:t>
            </a:r>
            <a:r>
              <a:rPr lang="en-US" sz="3999" spc="391">
                <a:solidFill>
                  <a:srgbClr val="1C5739"/>
                </a:solidFill>
                <a:latin typeface="Codec Pro ExtraBold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8157" y="7179001"/>
            <a:ext cx="4236477" cy="231345"/>
            <a:chOff x="0" y="0"/>
            <a:chExt cx="5648637" cy="3084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648637" cy="110779"/>
              <a:chOff x="0" y="0"/>
              <a:chExt cx="2477973" cy="4859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77973" cy="48597"/>
              </a:xfrm>
              <a:custGeom>
                <a:avLst/>
                <a:gdLst/>
                <a:ahLst/>
                <a:cxnLst/>
                <a:rect l="l" t="t" r="r" b="b"/>
                <a:pathLst>
                  <a:path w="2477973" h="48597">
                    <a:moveTo>
                      <a:pt x="0" y="0"/>
                    </a:moveTo>
                    <a:lnTo>
                      <a:pt x="2477973" y="0"/>
                    </a:lnTo>
                    <a:lnTo>
                      <a:pt x="2477973" y="48597"/>
                    </a:lnTo>
                    <a:lnTo>
                      <a:pt x="0" y="48597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2477973" cy="6764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338063" y="244936"/>
              <a:ext cx="4972511" cy="63524"/>
              <a:chOff x="0" y="0"/>
              <a:chExt cx="2181367" cy="2786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181366" cy="27867"/>
              </a:xfrm>
              <a:custGeom>
                <a:avLst/>
                <a:gdLst/>
                <a:ahLst/>
                <a:cxnLst/>
                <a:rect l="l" t="t" r="r" b="b"/>
                <a:pathLst>
                  <a:path w="2181366" h="27867">
                    <a:moveTo>
                      <a:pt x="0" y="0"/>
                    </a:moveTo>
                    <a:lnTo>
                      <a:pt x="2181366" y="0"/>
                    </a:lnTo>
                    <a:lnTo>
                      <a:pt x="2181366" y="27867"/>
                    </a:lnTo>
                    <a:lnTo>
                      <a:pt x="0" y="27867"/>
                    </a:ln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2181367" cy="469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5573584" y="704831"/>
            <a:ext cx="1437802" cy="1436795"/>
            <a:chOff x="0" y="0"/>
            <a:chExt cx="2056320" cy="20548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573584" y="4405000"/>
            <a:ext cx="1403698" cy="1403698"/>
            <a:chOff x="0" y="0"/>
            <a:chExt cx="2055600" cy="2055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5622" cy="2055622"/>
            </a:xfrm>
            <a:custGeom>
              <a:avLst/>
              <a:gdLst/>
              <a:ahLst/>
              <a:cxnLst/>
              <a:rect l="l" t="t" r="r" b="b"/>
              <a:pathLst>
                <a:path w="2055622" h="2055622">
                  <a:moveTo>
                    <a:pt x="0" y="1027811"/>
                  </a:moveTo>
                  <a:cubicBezTo>
                    <a:pt x="0" y="460121"/>
                    <a:pt x="460121" y="0"/>
                    <a:pt x="1027811" y="0"/>
                  </a:cubicBezTo>
                  <a:cubicBezTo>
                    <a:pt x="1595501" y="0"/>
                    <a:pt x="2055622" y="460121"/>
                    <a:pt x="2055622" y="1027811"/>
                  </a:cubicBezTo>
                  <a:cubicBezTo>
                    <a:pt x="2055622" y="1595501"/>
                    <a:pt x="1595501" y="2055622"/>
                    <a:pt x="1027811" y="2055622"/>
                  </a:cubicBezTo>
                  <a:cubicBezTo>
                    <a:pt x="460121" y="2055622"/>
                    <a:pt x="0" y="1595501"/>
                    <a:pt x="0" y="1027811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557479" y="6213117"/>
            <a:ext cx="1419804" cy="1421297"/>
            <a:chOff x="0" y="0"/>
            <a:chExt cx="2054880" cy="20570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5573584" y="2554433"/>
            <a:ext cx="1434838" cy="1433834"/>
            <a:chOff x="0" y="0"/>
            <a:chExt cx="2058480" cy="20570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590435" y="739325"/>
            <a:ext cx="10230021" cy="1275998"/>
            <a:chOff x="0" y="0"/>
            <a:chExt cx="11602594" cy="1447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02527" cy="1447165"/>
            </a:xfrm>
            <a:custGeom>
              <a:avLst/>
              <a:gdLst/>
              <a:ahLst/>
              <a:cxnLst/>
              <a:rect l="l" t="t" r="r" b="b"/>
              <a:pathLst>
                <a:path w="11602527" h="1447165">
                  <a:moveTo>
                    <a:pt x="95407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540765" y="1447165"/>
                    <a:pt x="9540765" y="1447165"/>
                    <a:pt x="9540765" y="1447165"/>
                  </a:cubicBezTo>
                  <a:cubicBezTo>
                    <a:pt x="10676381" y="1447165"/>
                    <a:pt x="11602527" y="1122172"/>
                    <a:pt x="11602527" y="723519"/>
                  </a:cubicBezTo>
                  <a:cubicBezTo>
                    <a:pt x="11602527" y="324866"/>
                    <a:pt x="10676380" y="0"/>
                    <a:pt x="9540765" y="0"/>
                  </a:cubicBezTo>
                  <a:close/>
                </a:path>
              </a:pathLst>
            </a:custGeom>
            <a:solidFill>
              <a:srgbClr val="397D5A">
                <a:alpha val="24706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590435" y="2632399"/>
            <a:ext cx="10230021" cy="1277902"/>
            <a:chOff x="0" y="0"/>
            <a:chExt cx="11602594" cy="14493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602403" cy="1449324"/>
            </a:xfrm>
            <a:custGeom>
              <a:avLst/>
              <a:gdLst/>
              <a:ahLst/>
              <a:cxnLst/>
              <a:rect l="l" t="t" r="r" b="b"/>
              <a:pathLst>
                <a:path w="11602403" h="1449324">
                  <a:moveTo>
                    <a:pt x="95406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9540653" y="1449324"/>
                    <a:pt x="9540653" y="1449324"/>
                    <a:pt x="9540653" y="1449324"/>
                  </a:cubicBezTo>
                  <a:cubicBezTo>
                    <a:pt x="10676351" y="1449324"/>
                    <a:pt x="11602403" y="1123823"/>
                    <a:pt x="11602403" y="724662"/>
                  </a:cubicBezTo>
                  <a:cubicBezTo>
                    <a:pt x="11602403" y="325501"/>
                    <a:pt x="10676350" y="0"/>
                    <a:pt x="9540653" y="0"/>
                  </a:cubicBezTo>
                  <a:close/>
                </a:path>
              </a:pathLst>
            </a:custGeom>
            <a:solidFill>
              <a:srgbClr val="397D5A">
                <a:alpha val="24706"/>
              </a:srgbClr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591070" y="4524714"/>
            <a:ext cx="10229386" cy="1276633"/>
            <a:chOff x="0" y="0"/>
            <a:chExt cx="11601874" cy="14479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601563" cy="1447927"/>
            </a:xfrm>
            <a:custGeom>
              <a:avLst/>
              <a:gdLst/>
              <a:ahLst/>
              <a:cxnLst/>
              <a:rect l="l" t="t" r="r" b="b"/>
              <a:pathLst>
                <a:path w="11601563" h="1447927">
                  <a:moveTo>
                    <a:pt x="95399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9539939" y="1447927"/>
                    <a:pt x="9539939" y="1447927"/>
                    <a:pt x="9539939" y="1447927"/>
                  </a:cubicBezTo>
                  <a:cubicBezTo>
                    <a:pt x="10675766" y="1447927"/>
                    <a:pt x="11601563" y="1122807"/>
                    <a:pt x="11601563" y="724027"/>
                  </a:cubicBezTo>
                  <a:cubicBezTo>
                    <a:pt x="11601563" y="325247"/>
                    <a:pt x="10675766" y="0"/>
                    <a:pt x="9539939" y="0"/>
                  </a:cubicBezTo>
                  <a:close/>
                </a:path>
              </a:pathLst>
            </a:custGeom>
            <a:solidFill>
              <a:srgbClr val="397D5A">
                <a:alpha val="24706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7591070" y="6415760"/>
            <a:ext cx="10229386" cy="1275998"/>
            <a:chOff x="0" y="0"/>
            <a:chExt cx="11601874" cy="1447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601686" cy="1447165"/>
            </a:xfrm>
            <a:custGeom>
              <a:avLst/>
              <a:gdLst/>
              <a:ahLst/>
              <a:cxnLst/>
              <a:rect l="l" t="t" r="r" b="b"/>
              <a:pathLst>
                <a:path w="11601686" h="1447165">
                  <a:moveTo>
                    <a:pt x="954005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540056" y="1447165"/>
                    <a:pt x="9540056" y="1447165"/>
                    <a:pt x="9540056" y="1447165"/>
                  </a:cubicBezTo>
                  <a:cubicBezTo>
                    <a:pt x="10675923" y="1447165"/>
                    <a:pt x="11601686" y="1122172"/>
                    <a:pt x="11601686" y="723519"/>
                  </a:cubicBezTo>
                  <a:cubicBezTo>
                    <a:pt x="11601686" y="324866"/>
                    <a:pt x="10675923" y="0"/>
                    <a:pt x="9540056" y="0"/>
                  </a:cubicBezTo>
                  <a:close/>
                </a:path>
              </a:pathLst>
            </a:custGeom>
            <a:solidFill>
              <a:srgbClr val="397D5A">
                <a:alpha val="24706"/>
              </a:srgbClr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7592339" y="8306171"/>
            <a:ext cx="10228116" cy="1275998"/>
            <a:chOff x="0" y="0"/>
            <a:chExt cx="11600434" cy="1447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600246" cy="1447165"/>
            </a:xfrm>
            <a:custGeom>
              <a:avLst/>
              <a:gdLst/>
              <a:ahLst/>
              <a:cxnLst/>
              <a:rect l="l" t="t" r="r" b="b"/>
              <a:pathLst>
                <a:path w="11600246" h="1447165">
                  <a:moveTo>
                    <a:pt x="953887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9538871" y="1447165"/>
                    <a:pt x="9538871" y="1447165"/>
                    <a:pt x="9538871" y="1447165"/>
                  </a:cubicBezTo>
                  <a:cubicBezTo>
                    <a:pt x="10674598" y="1447165"/>
                    <a:pt x="11600246" y="1122172"/>
                    <a:pt x="11600246" y="723519"/>
                  </a:cubicBezTo>
                  <a:cubicBezTo>
                    <a:pt x="11600246" y="324866"/>
                    <a:pt x="10674598" y="0"/>
                    <a:pt x="9538871" y="0"/>
                  </a:cubicBezTo>
                  <a:close/>
                </a:path>
              </a:pathLst>
            </a:custGeom>
            <a:solidFill>
              <a:srgbClr val="397D5A">
                <a:alpha val="24706"/>
              </a:srgbClr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5557479" y="8219845"/>
            <a:ext cx="1419804" cy="1421297"/>
            <a:chOff x="0" y="0"/>
            <a:chExt cx="2054880" cy="20570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29" name="Group 29"/>
          <p:cNvGrpSpPr/>
          <p:nvPr/>
        </p:nvGrpSpPr>
        <p:grpSpPr>
          <a:xfrm rot="5400000">
            <a:off x="542831" y="5119687"/>
            <a:ext cx="8877337" cy="47625"/>
            <a:chOff x="0" y="0"/>
            <a:chExt cx="5194463" cy="278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194463" cy="27867"/>
            </a:xfrm>
            <a:custGeom>
              <a:avLst/>
              <a:gdLst/>
              <a:ahLst/>
              <a:cxnLst/>
              <a:rect l="l" t="t" r="r" b="b"/>
              <a:pathLst>
                <a:path w="5194463" h="27867">
                  <a:moveTo>
                    <a:pt x="0" y="0"/>
                  </a:moveTo>
                  <a:lnTo>
                    <a:pt x="5194463" y="0"/>
                  </a:lnTo>
                  <a:lnTo>
                    <a:pt x="5194463" y="27867"/>
                  </a:lnTo>
                  <a:lnTo>
                    <a:pt x="0" y="27867"/>
                  </a:lnTo>
                  <a:close/>
                </a:path>
              </a:pathLst>
            </a:custGeom>
            <a:solidFill>
              <a:srgbClr val="1C5739">
                <a:alpha val="37647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5194463" cy="469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30487" y="187104"/>
            <a:ext cx="4727200" cy="1228223"/>
            <a:chOff x="0" y="0"/>
            <a:chExt cx="6302934" cy="1637631"/>
          </a:xfrm>
        </p:grpSpPr>
        <p:sp>
          <p:nvSpPr>
            <p:cNvPr id="33" name="Freeform 33"/>
            <p:cNvSpPr/>
            <p:nvPr/>
          </p:nvSpPr>
          <p:spPr>
            <a:xfrm>
              <a:off x="1575896" y="164402"/>
              <a:ext cx="3060820" cy="1051802"/>
            </a:xfrm>
            <a:custGeom>
              <a:avLst/>
              <a:gdLst/>
              <a:ahLst/>
              <a:cxnLst/>
              <a:rect l="l" t="t" r="r" b="b"/>
              <a:pathLst>
                <a:path w="3060820" h="1051802">
                  <a:moveTo>
                    <a:pt x="0" y="0"/>
                  </a:moveTo>
                  <a:lnTo>
                    <a:pt x="3060819" y="0"/>
                  </a:lnTo>
                  <a:lnTo>
                    <a:pt x="3060819" y="1051802"/>
                  </a:lnTo>
                  <a:lnTo>
                    <a:pt x="0" y="105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380606" cy="1380606"/>
            </a:xfrm>
            <a:custGeom>
              <a:avLst/>
              <a:gdLst/>
              <a:ahLst/>
              <a:cxnLst/>
              <a:rect l="l" t="t" r="r" b="b"/>
              <a:pathLst>
                <a:path w="1380606" h="1380606">
                  <a:moveTo>
                    <a:pt x="0" y="0"/>
                  </a:moveTo>
                  <a:lnTo>
                    <a:pt x="1380606" y="0"/>
                  </a:lnTo>
                  <a:lnTo>
                    <a:pt x="1380606" y="1380606"/>
                  </a:lnTo>
                  <a:lnTo>
                    <a:pt x="0" y="1380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1164577" y="1215972"/>
              <a:ext cx="5138357" cy="42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79"/>
                </a:lnSpc>
              </a:pPr>
              <a:r>
                <a:rPr lang="en-US" sz="1842" spc="92">
                  <a:solidFill>
                    <a:srgbClr val="000000"/>
                  </a:solidFill>
                  <a:latin typeface="Monotype Corsiva Bold"/>
                </a:rPr>
                <a:t>Rise Above the rest with Excellence.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5733285" y="819606"/>
            <a:ext cx="1115436" cy="1115436"/>
          </a:xfrm>
          <a:custGeom>
            <a:avLst/>
            <a:gdLst/>
            <a:ahLst/>
            <a:cxnLst/>
            <a:rect l="l" t="t" r="r" b="b"/>
            <a:pathLst>
              <a:path w="1115436" h="1115436">
                <a:moveTo>
                  <a:pt x="0" y="0"/>
                </a:moveTo>
                <a:lnTo>
                  <a:pt x="1115436" y="0"/>
                </a:lnTo>
                <a:lnTo>
                  <a:pt x="1115436" y="1115436"/>
                </a:lnTo>
                <a:lnTo>
                  <a:pt x="0" y="11154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787190" y="2689830"/>
            <a:ext cx="960381" cy="960381"/>
          </a:xfrm>
          <a:custGeom>
            <a:avLst/>
            <a:gdLst/>
            <a:ahLst/>
            <a:cxnLst/>
            <a:rect l="l" t="t" r="r" b="b"/>
            <a:pathLst>
              <a:path w="960381" h="960381">
                <a:moveTo>
                  <a:pt x="0" y="0"/>
                </a:moveTo>
                <a:lnTo>
                  <a:pt x="960381" y="0"/>
                </a:lnTo>
                <a:lnTo>
                  <a:pt x="960381" y="960381"/>
                </a:lnTo>
                <a:lnTo>
                  <a:pt x="0" y="9603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758628" y="6414031"/>
            <a:ext cx="1017507" cy="1017507"/>
          </a:xfrm>
          <a:custGeom>
            <a:avLst/>
            <a:gdLst/>
            <a:ahLst/>
            <a:cxnLst/>
            <a:rect l="l" t="t" r="r" b="b"/>
            <a:pathLst>
              <a:path w="1017507" h="1017507">
                <a:moveTo>
                  <a:pt x="0" y="0"/>
                </a:moveTo>
                <a:lnTo>
                  <a:pt x="1017506" y="0"/>
                </a:lnTo>
                <a:lnTo>
                  <a:pt x="1017506" y="1017507"/>
                </a:lnTo>
                <a:lnTo>
                  <a:pt x="0" y="1017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5884119" y="4771716"/>
            <a:ext cx="782630" cy="782630"/>
          </a:xfrm>
          <a:custGeom>
            <a:avLst/>
            <a:gdLst/>
            <a:ahLst/>
            <a:cxnLst/>
            <a:rect l="l" t="t" r="r" b="b"/>
            <a:pathLst>
              <a:path w="782630" h="782630">
                <a:moveTo>
                  <a:pt x="0" y="0"/>
                </a:moveTo>
                <a:lnTo>
                  <a:pt x="782630" y="0"/>
                </a:lnTo>
                <a:lnTo>
                  <a:pt x="782630" y="782630"/>
                </a:lnTo>
                <a:lnTo>
                  <a:pt x="0" y="782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7723153" y="1091862"/>
            <a:ext cx="9358651" cy="523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3121" spc="305">
                <a:solidFill>
                  <a:srgbClr val="000000"/>
                </a:solidFill>
                <a:latin typeface="Times New Roman"/>
              </a:rPr>
              <a:t>To give quality education within Vicinity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723153" y="2777486"/>
            <a:ext cx="9775601" cy="97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9"/>
              </a:lnSpc>
            </a:pPr>
            <a:r>
              <a:rPr lang="en-US" sz="3121" spc="305">
                <a:solidFill>
                  <a:srgbClr val="000000"/>
                </a:solidFill>
                <a:latin typeface="Times New Roman"/>
              </a:rPr>
              <a:t>To... Blossom Academic growth and all-round personality of the student to be developed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723153" y="4821387"/>
            <a:ext cx="9358651" cy="97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9"/>
              </a:lnSpc>
            </a:pPr>
            <a:r>
              <a:rPr lang="en-US" sz="3121" spc="305">
                <a:solidFill>
                  <a:srgbClr val="000000"/>
                </a:solidFill>
                <a:latin typeface="Times New Roman"/>
              </a:rPr>
              <a:t>To provide Healthy and Congenial learning atmosphere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723153" y="6626684"/>
            <a:ext cx="9358651" cy="97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9"/>
              </a:lnSpc>
            </a:pPr>
            <a:r>
              <a:rPr lang="en-US" sz="3121" spc="305">
                <a:solidFill>
                  <a:srgbClr val="000000"/>
                </a:solidFill>
                <a:latin typeface="Times New Roman"/>
              </a:rPr>
              <a:t>Quality and Modern technology aided learning ambience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23153" y="8417104"/>
            <a:ext cx="9660356" cy="97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9"/>
              </a:lnSpc>
            </a:pPr>
            <a:r>
              <a:rPr lang="en-US" sz="3121" spc="305">
                <a:solidFill>
                  <a:srgbClr val="000000"/>
                </a:solidFill>
                <a:latin typeface="Times New Roman"/>
              </a:rPr>
              <a:t>To help  Fulfill dream of hard working and aspirant student in career building.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8157" y="3468053"/>
            <a:ext cx="4236477" cy="3388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4"/>
              </a:lnSpc>
            </a:pPr>
            <a:r>
              <a:rPr lang="en-US" sz="8499" spc="297">
                <a:solidFill>
                  <a:srgbClr val="040506"/>
                </a:solidFill>
                <a:latin typeface="Codec Pro ExtraBold"/>
              </a:rPr>
              <a:t>Vision &amp; Mission</a:t>
            </a:r>
          </a:p>
        </p:txBody>
      </p:sp>
      <p:sp>
        <p:nvSpPr>
          <p:cNvPr id="46" name="Freeform 46"/>
          <p:cNvSpPr/>
          <p:nvPr/>
        </p:nvSpPr>
        <p:spPr>
          <a:xfrm>
            <a:off x="5820054" y="8415463"/>
            <a:ext cx="957544" cy="957544"/>
          </a:xfrm>
          <a:custGeom>
            <a:avLst/>
            <a:gdLst/>
            <a:ahLst/>
            <a:cxnLst/>
            <a:rect l="l" t="t" r="r" b="b"/>
            <a:pathLst>
              <a:path w="957544" h="957544">
                <a:moveTo>
                  <a:pt x="0" y="0"/>
                </a:moveTo>
                <a:lnTo>
                  <a:pt x="957544" y="0"/>
                </a:lnTo>
                <a:lnTo>
                  <a:pt x="957544" y="957544"/>
                </a:lnTo>
                <a:lnTo>
                  <a:pt x="0" y="9575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2059222" y="-785798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410576" y="318455"/>
            <a:ext cx="3477537" cy="1035455"/>
            <a:chOff x="0" y="0"/>
            <a:chExt cx="4636715" cy="1380606"/>
          </a:xfrm>
        </p:grpSpPr>
        <p:sp>
          <p:nvSpPr>
            <p:cNvPr id="5" name="Freeform 5"/>
            <p:cNvSpPr/>
            <p:nvPr/>
          </p:nvSpPr>
          <p:spPr>
            <a:xfrm>
              <a:off x="1575896" y="164402"/>
              <a:ext cx="3060820" cy="1051802"/>
            </a:xfrm>
            <a:custGeom>
              <a:avLst/>
              <a:gdLst/>
              <a:ahLst/>
              <a:cxnLst/>
              <a:rect l="l" t="t" r="r" b="b"/>
              <a:pathLst>
                <a:path w="3060820" h="1051802">
                  <a:moveTo>
                    <a:pt x="0" y="0"/>
                  </a:moveTo>
                  <a:lnTo>
                    <a:pt x="3060819" y="0"/>
                  </a:lnTo>
                  <a:lnTo>
                    <a:pt x="3060819" y="1051802"/>
                  </a:lnTo>
                  <a:lnTo>
                    <a:pt x="0" y="1051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1380606" cy="1380606"/>
            </a:xfrm>
            <a:custGeom>
              <a:avLst/>
              <a:gdLst/>
              <a:ahLst/>
              <a:cxnLst/>
              <a:rect l="l" t="t" r="r" b="b"/>
              <a:pathLst>
                <a:path w="1380606" h="1380606">
                  <a:moveTo>
                    <a:pt x="0" y="0"/>
                  </a:moveTo>
                  <a:lnTo>
                    <a:pt x="1380606" y="0"/>
                  </a:lnTo>
                  <a:lnTo>
                    <a:pt x="1380606" y="1380606"/>
                  </a:lnTo>
                  <a:lnTo>
                    <a:pt x="0" y="13806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42" name="Group 42"/>
          <p:cNvGrpSpPr/>
          <p:nvPr/>
        </p:nvGrpSpPr>
        <p:grpSpPr>
          <a:xfrm>
            <a:off x="1725853" y="1886909"/>
            <a:ext cx="8954596" cy="6513148"/>
            <a:chOff x="0" y="0"/>
            <a:chExt cx="11939461" cy="8684198"/>
          </a:xfrm>
        </p:grpSpPr>
        <p:sp>
          <p:nvSpPr>
            <p:cNvPr id="43" name="TextBox 43"/>
            <p:cNvSpPr txBox="1"/>
            <p:nvPr/>
          </p:nvSpPr>
          <p:spPr>
            <a:xfrm>
              <a:off x="0" y="-171450"/>
              <a:ext cx="11939461" cy="11873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00"/>
                </a:lnSpc>
                <a:spcBef>
                  <a:spcPct val="0"/>
                </a:spcBef>
              </a:pPr>
              <a:r>
                <a:rPr lang="en-US" sz="5000" spc="490">
                  <a:solidFill>
                    <a:srgbClr val="99391B"/>
                  </a:solidFill>
                  <a:latin typeface="Codec Pro ExtraBold Bold"/>
                </a:rPr>
                <a:t>ZENITHH FEATURES.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0" y="1612801"/>
              <a:ext cx="560908" cy="570465"/>
              <a:chOff x="0" y="0"/>
              <a:chExt cx="549360" cy="55872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6" name="Freeform 4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161730" y="1778206"/>
              <a:ext cx="243330" cy="239654"/>
              <a:chOff x="0" y="0"/>
              <a:chExt cx="238320" cy="23472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49" name="Group 49"/>
            <p:cNvGrpSpPr/>
            <p:nvPr/>
          </p:nvGrpSpPr>
          <p:grpSpPr>
            <a:xfrm>
              <a:off x="0" y="2682423"/>
              <a:ext cx="560908" cy="570465"/>
              <a:chOff x="0" y="0"/>
              <a:chExt cx="549360" cy="55872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1" name="Freeform 51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52" name="Group 52"/>
            <p:cNvGrpSpPr/>
            <p:nvPr/>
          </p:nvGrpSpPr>
          <p:grpSpPr>
            <a:xfrm>
              <a:off x="161730" y="2847828"/>
              <a:ext cx="243330" cy="239654"/>
              <a:chOff x="0" y="0"/>
              <a:chExt cx="238320" cy="23472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54" name="Group 54"/>
            <p:cNvGrpSpPr/>
            <p:nvPr/>
          </p:nvGrpSpPr>
          <p:grpSpPr>
            <a:xfrm>
              <a:off x="0" y="3850252"/>
              <a:ext cx="560908" cy="570465"/>
              <a:chOff x="0" y="0"/>
              <a:chExt cx="549360" cy="55872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6" name="Freeform 5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57" name="Group 57"/>
            <p:cNvGrpSpPr/>
            <p:nvPr/>
          </p:nvGrpSpPr>
          <p:grpSpPr>
            <a:xfrm>
              <a:off x="161730" y="4015658"/>
              <a:ext cx="243330" cy="239654"/>
              <a:chOff x="0" y="0"/>
              <a:chExt cx="238320" cy="23472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59" name="Group 59"/>
            <p:cNvGrpSpPr/>
            <p:nvPr/>
          </p:nvGrpSpPr>
          <p:grpSpPr>
            <a:xfrm>
              <a:off x="0" y="4916017"/>
              <a:ext cx="560908" cy="570465"/>
              <a:chOff x="0" y="0"/>
              <a:chExt cx="549360" cy="55872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1" name="Freeform 61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62" name="Group 62"/>
            <p:cNvGrpSpPr/>
            <p:nvPr/>
          </p:nvGrpSpPr>
          <p:grpSpPr>
            <a:xfrm>
              <a:off x="161730" y="5081423"/>
              <a:ext cx="243330" cy="239654"/>
              <a:chOff x="0" y="0"/>
              <a:chExt cx="238320" cy="23472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64" name="Group 64"/>
            <p:cNvGrpSpPr/>
            <p:nvPr/>
          </p:nvGrpSpPr>
          <p:grpSpPr>
            <a:xfrm>
              <a:off x="0" y="5981782"/>
              <a:ext cx="560908" cy="570465"/>
              <a:chOff x="0" y="0"/>
              <a:chExt cx="549360" cy="55872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6" name="Freeform 6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67" name="Group 67"/>
            <p:cNvGrpSpPr/>
            <p:nvPr/>
          </p:nvGrpSpPr>
          <p:grpSpPr>
            <a:xfrm>
              <a:off x="161730" y="6147188"/>
              <a:ext cx="243330" cy="239654"/>
              <a:chOff x="0" y="0"/>
              <a:chExt cx="238320" cy="234720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69" name="Group 69"/>
            <p:cNvGrpSpPr/>
            <p:nvPr/>
          </p:nvGrpSpPr>
          <p:grpSpPr>
            <a:xfrm>
              <a:off x="0" y="7047547"/>
              <a:ext cx="560908" cy="570465"/>
              <a:chOff x="0" y="0"/>
              <a:chExt cx="549360" cy="55872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72" name="Group 72"/>
            <p:cNvGrpSpPr/>
            <p:nvPr/>
          </p:nvGrpSpPr>
          <p:grpSpPr>
            <a:xfrm>
              <a:off x="161730" y="7212953"/>
              <a:ext cx="243330" cy="239654"/>
              <a:chOff x="0" y="0"/>
              <a:chExt cx="238320" cy="234720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74" name="Group 74"/>
            <p:cNvGrpSpPr/>
            <p:nvPr/>
          </p:nvGrpSpPr>
          <p:grpSpPr>
            <a:xfrm>
              <a:off x="0" y="8113312"/>
              <a:ext cx="560908" cy="570465"/>
              <a:chOff x="0" y="0"/>
              <a:chExt cx="549360" cy="55872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76" name="Freeform 76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77" name="Group 77"/>
            <p:cNvGrpSpPr/>
            <p:nvPr/>
          </p:nvGrpSpPr>
          <p:grpSpPr>
            <a:xfrm>
              <a:off x="161730" y="8278717"/>
              <a:ext cx="243330" cy="239654"/>
              <a:chOff x="0" y="0"/>
              <a:chExt cx="238320" cy="234720"/>
            </a:xfrm>
          </p:grpSpPr>
          <p:sp>
            <p:nvSpPr>
              <p:cNvPr id="78" name="Freeform 78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79" name="TextBox 79"/>
            <p:cNvSpPr txBox="1"/>
            <p:nvPr/>
          </p:nvSpPr>
          <p:spPr>
            <a:xfrm>
              <a:off x="1066029" y="1570828"/>
              <a:ext cx="10365432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Well Experienced and Expert Faculties </a:t>
              </a:r>
            </a:p>
          </p:txBody>
        </p:sp>
        <p:sp>
          <p:nvSpPr>
            <p:cNvPr id="80" name="TextBox 80"/>
            <p:cNvSpPr txBox="1"/>
            <p:nvPr/>
          </p:nvSpPr>
          <p:spPr>
            <a:xfrm>
              <a:off x="1066029" y="2640450"/>
              <a:ext cx="9149733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Personalized attention </a:t>
              </a: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1073100" y="3768191"/>
              <a:ext cx="9149733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No teaching without learning </a:t>
              </a:r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1066029" y="4874045"/>
              <a:ext cx="10365432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weekly test series</a:t>
              </a:r>
            </a:p>
          </p:txBody>
        </p:sp>
        <p:sp>
          <p:nvSpPr>
            <p:cNvPr id="83" name="TextBox 83"/>
            <p:cNvSpPr txBox="1"/>
            <p:nvPr/>
          </p:nvSpPr>
          <p:spPr>
            <a:xfrm>
              <a:off x="1066029" y="5939810"/>
              <a:ext cx="9873850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Fortnightly Grand Test</a:t>
              </a: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1066029" y="7005575"/>
              <a:ext cx="8317954" cy="612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100% Result oriented  </a:t>
              </a:r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1066029" y="8071340"/>
              <a:ext cx="10873432" cy="612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88"/>
                </a:lnSpc>
                <a:spcBef>
                  <a:spcPct val="0"/>
                </a:spcBef>
              </a:pPr>
              <a:r>
                <a:rPr lang="en-US" sz="2600" spc="312">
                  <a:solidFill>
                    <a:srgbClr val="397D5A"/>
                  </a:solidFill>
                  <a:latin typeface="Times New Roman Bold"/>
                </a:rPr>
                <a:t>Target oriented all India level study material 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953787" y="2496126"/>
            <a:ext cx="7962900" cy="5294748"/>
            <a:chOff x="9953787" y="2496126"/>
            <a:chExt cx="7962900" cy="5294748"/>
          </a:xfrm>
        </p:grpSpPr>
        <p:grpSp>
          <p:nvGrpSpPr>
            <p:cNvPr id="7" name="Group 7"/>
            <p:cNvGrpSpPr/>
            <p:nvPr/>
          </p:nvGrpSpPr>
          <p:grpSpPr>
            <a:xfrm>
              <a:off x="11587926" y="2794952"/>
              <a:ext cx="4695118" cy="4697097"/>
              <a:chOff x="0" y="0"/>
              <a:chExt cx="6832800" cy="683568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508"/>
                <a:ext cx="6832726" cy="6835140"/>
              </a:xfrm>
              <a:custGeom>
                <a:avLst/>
                <a:gdLst/>
                <a:ahLst/>
                <a:cxnLst/>
                <a:rect l="l" t="t" r="r" b="b"/>
                <a:pathLst>
                  <a:path w="6832726" h="6835140">
                    <a:moveTo>
                      <a:pt x="3408807" y="6835140"/>
                    </a:moveTo>
                    <a:cubicBezTo>
                      <a:pt x="3385947" y="6835140"/>
                      <a:pt x="3370707" y="6812280"/>
                      <a:pt x="3370707" y="6797040"/>
                    </a:cubicBezTo>
                    <a:cubicBezTo>
                      <a:pt x="3370707" y="6774180"/>
                      <a:pt x="3385947" y="6758940"/>
                      <a:pt x="3408807" y="6758940"/>
                    </a:cubicBezTo>
                    <a:cubicBezTo>
                      <a:pt x="3424047" y="6758940"/>
                      <a:pt x="3446907" y="6774180"/>
                      <a:pt x="3446907" y="6797040"/>
                    </a:cubicBezTo>
                    <a:cubicBezTo>
                      <a:pt x="3446907" y="6812280"/>
                      <a:pt x="3424047" y="6835140"/>
                      <a:pt x="3408807" y="6835140"/>
                    </a:cubicBezTo>
                    <a:close/>
                    <a:moveTo>
                      <a:pt x="3584194" y="6789420"/>
                    </a:moveTo>
                    <a:cubicBezTo>
                      <a:pt x="3584194" y="6766560"/>
                      <a:pt x="3599434" y="6751320"/>
                      <a:pt x="3614674" y="6751320"/>
                    </a:cubicBezTo>
                    <a:cubicBezTo>
                      <a:pt x="3637534" y="6751320"/>
                      <a:pt x="3660394" y="6766560"/>
                      <a:pt x="3660394" y="6789420"/>
                    </a:cubicBezTo>
                    <a:cubicBezTo>
                      <a:pt x="3660394" y="6804660"/>
                      <a:pt x="3645154" y="6827520"/>
                      <a:pt x="3622294" y="6827520"/>
                    </a:cubicBezTo>
                    <a:cubicBezTo>
                      <a:pt x="3599434" y="6827520"/>
                      <a:pt x="3584194" y="6812280"/>
                      <a:pt x="3584194" y="6789420"/>
                    </a:cubicBezTo>
                    <a:close/>
                    <a:moveTo>
                      <a:pt x="3187700" y="6827520"/>
                    </a:moveTo>
                    <a:cubicBezTo>
                      <a:pt x="3172460" y="6827520"/>
                      <a:pt x="3149600" y="6804660"/>
                      <a:pt x="3157220" y="6781800"/>
                    </a:cubicBezTo>
                    <a:cubicBezTo>
                      <a:pt x="3157220" y="6766560"/>
                      <a:pt x="3172460" y="6751320"/>
                      <a:pt x="3195320" y="6751320"/>
                    </a:cubicBezTo>
                    <a:cubicBezTo>
                      <a:pt x="3218180" y="6751320"/>
                      <a:pt x="3233420" y="6766560"/>
                      <a:pt x="3233420" y="6789420"/>
                    </a:cubicBezTo>
                    <a:cubicBezTo>
                      <a:pt x="3225800" y="6812280"/>
                      <a:pt x="3210560" y="6827520"/>
                      <a:pt x="3195320" y="6827520"/>
                    </a:cubicBezTo>
                    <a:cubicBezTo>
                      <a:pt x="3195320" y="6827520"/>
                      <a:pt x="3187700" y="6827520"/>
                      <a:pt x="3187700" y="6827520"/>
                    </a:cubicBezTo>
                    <a:close/>
                    <a:moveTo>
                      <a:pt x="3797808" y="6774053"/>
                    </a:moveTo>
                    <a:cubicBezTo>
                      <a:pt x="3790188" y="6751193"/>
                      <a:pt x="3805428" y="6735953"/>
                      <a:pt x="3828288" y="6728333"/>
                    </a:cubicBezTo>
                    <a:cubicBezTo>
                      <a:pt x="3851148" y="6728333"/>
                      <a:pt x="3866388" y="6743573"/>
                      <a:pt x="3874008" y="6766433"/>
                    </a:cubicBezTo>
                    <a:cubicBezTo>
                      <a:pt x="3874008" y="6781673"/>
                      <a:pt x="3858768" y="6804533"/>
                      <a:pt x="3835908" y="6804533"/>
                    </a:cubicBezTo>
                    <a:cubicBezTo>
                      <a:pt x="3813048" y="6804533"/>
                      <a:pt x="3797808" y="6789293"/>
                      <a:pt x="3797808" y="6774053"/>
                    </a:cubicBezTo>
                    <a:close/>
                    <a:moveTo>
                      <a:pt x="2974213" y="6804533"/>
                    </a:moveTo>
                    <a:cubicBezTo>
                      <a:pt x="2951353" y="6804533"/>
                      <a:pt x="2936113" y="6781673"/>
                      <a:pt x="2943733" y="6758813"/>
                    </a:cubicBezTo>
                    <a:cubicBezTo>
                      <a:pt x="2943733" y="6743573"/>
                      <a:pt x="2966593" y="6728333"/>
                      <a:pt x="2981833" y="6728333"/>
                    </a:cubicBezTo>
                    <a:cubicBezTo>
                      <a:pt x="3004693" y="6728333"/>
                      <a:pt x="3019933" y="6751193"/>
                      <a:pt x="3019933" y="6774053"/>
                    </a:cubicBezTo>
                    <a:cubicBezTo>
                      <a:pt x="3012313" y="6789293"/>
                      <a:pt x="2997073" y="6804533"/>
                      <a:pt x="2981833" y="6804533"/>
                    </a:cubicBezTo>
                    <a:cubicBezTo>
                      <a:pt x="2974213" y="6804533"/>
                      <a:pt x="2974213" y="6804533"/>
                      <a:pt x="2974213" y="6804533"/>
                    </a:cubicBezTo>
                    <a:close/>
                    <a:moveTo>
                      <a:pt x="4011295" y="6743446"/>
                    </a:moveTo>
                    <a:cubicBezTo>
                      <a:pt x="4003675" y="6720586"/>
                      <a:pt x="4018915" y="6705346"/>
                      <a:pt x="4041775" y="6697726"/>
                    </a:cubicBezTo>
                    <a:cubicBezTo>
                      <a:pt x="4057015" y="6697726"/>
                      <a:pt x="4079875" y="6705346"/>
                      <a:pt x="4079875" y="6728206"/>
                    </a:cubicBezTo>
                    <a:cubicBezTo>
                      <a:pt x="4087495" y="6751066"/>
                      <a:pt x="4072255" y="6766306"/>
                      <a:pt x="4049395" y="6773926"/>
                    </a:cubicBezTo>
                    <a:cubicBezTo>
                      <a:pt x="4049395" y="6773926"/>
                      <a:pt x="4049395" y="6773926"/>
                      <a:pt x="4041775" y="6773926"/>
                    </a:cubicBezTo>
                    <a:cubicBezTo>
                      <a:pt x="4026535" y="6773926"/>
                      <a:pt x="4011295" y="6758686"/>
                      <a:pt x="4011295" y="6743446"/>
                    </a:cubicBezTo>
                    <a:close/>
                    <a:moveTo>
                      <a:pt x="2760599" y="6766306"/>
                    </a:moveTo>
                    <a:cubicBezTo>
                      <a:pt x="2737739" y="6766306"/>
                      <a:pt x="2730119" y="6743446"/>
                      <a:pt x="2730119" y="6728206"/>
                    </a:cubicBezTo>
                    <a:cubicBezTo>
                      <a:pt x="2737739" y="6705346"/>
                      <a:pt x="2752979" y="6690106"/>
                      <a:pt x="2775839" y="6697726"/>
                    </a:cubicBezTo>
                    <a:cubicBezTo>
                      <a:pt x="2798699" y="6697726"/>
                      <a:pt x="2806319" y="6720586"/>
                      <a:pt x="2806319" y="6735826"/>
                    </a:cubicBezTo>
                    <a:cubicBezTo>
                      <a:pt x="2798699" y="6758686"/>
                      <a:pt x="2783459" y="6773926"/>
                      <a:pt x="2768219" y="6773926"/>
                    </a:cubicBezTo>
                    <a:cubicBezTo>
                      <a:pt x="2768219" y="6773926"/>
                      <a:pt x="2760599" y="6773926"/>
                      <a:pt x="2760599" y="6766306"/>
                    </a:cubicBezTo>
                    <a:close/>
                    <a:moveTo>
                      <a:pt x="4217162" y="6697599"/>
                    </a:moveTo>
                    <a:cubicBezTo>
                      <a:pt x="4209542" y="6682359"/>
                      <a:pt x="4224782" y="6659499"/>
                      <a:pt x="4247642" y="6651879"/>
                    </a:cubicBezTo>
                    <a:cubicBezTo>
                      <a:pt x="4262882" y="6644259"/>
                      <a:pt x="4285742" y="6659499"/>
                      <a:pt x="4293362" y="6682359"/>
                    </a:cubicBezTo>
                    <a:cubicBezTo>
                      <a:pt x="4293362" y="6697599"/>
                      <a:pt x="4285742" y="6720459"/>
                      <a:pt x="4262882" y="6728079"/>
                    </a:cubicBezTo>
                    <a:cubicBezTo>
                      <a:pt x="4262882" y="6728079"/>
                      <a:pt x="4255262" y="6728079"/>
                      <a:pt x="4255262" y="6728079"/>
                    </a:cubicBezTo>
                    <a:cubicBezTo>
                      <a:pt x="4240022" y="6728079"/>
                      <a:pt x="4224782" y="6712839"/>
                      <a:pt x="4217162" y="6697599"/>
                    </a:cubicBezTo>
                    <a:close/>
                    <a:moveTo>
                      <a:pt x="2547112" y="6720459"/>
                    </a:moveTo>
                    <a:cubicBezTo>
                      <a:pt x="2531872" y="6712839"/>
                      <a:pt x="2516632" y="6697599"/>
                      <a:pt x="2524252" y="6674739"/>
                    </a:cubicBezTo>
                    <a:cubicBezTo>
                      <a:pt x="2524252" y="6651879"/>
                      <a:pt x="2547112" y="6644259"/>
                      <a:pt x="2569972" y="6644259"/>
                    </a:cubicBezTo>
                    <a:cubicBezTo>
                      <a:pt x="2585212" y="6651879"/>
                      <a:pt x="2600452" y="6674739"/>
                      <a:pt x="2592832" y="6697726"/>
                    </a:cubicBezTo>
                    <a:cubicBezTo>
                      <a:pt x="2592832" y="6712966"/>
                      <a:pt x="2577592" y="6720586"/>
                      <a:pt x="2562352" y="6720586"/>
                    </a:cubicBezTo>
                    <a:cubicBezTo>
                      <a:pt x="2554732" y="6720586"/>
                      <a:pt x="2554732" y="6720586"/>
                      <a:pt x="2547112" y="6720586"/>
                    </a:cubicBezTo>
                    <a:close/>
                    <a:moveTo>
                      <a:pt x="4423029" y="6644259"/>
                    </a:moveTo>
                    <a:cubicBezTo>
                      <a:pt x="4415409" y="6621399"/>
                      <a:pt x="4430649" y="6598539"/>
                      <a:pt x="4445889" y="6590792"/>
                    </a:cubicBezTo>
                    <a:cubicBezTo>
                      <a:pt x="4468749" y="6590792"/>
                      <a:pt x="4491609" y="6598412"/>
                      <a:pt x="4499229" y="6621272"/>
                    </a:cubicBezTo>
                    <a:cubicBezTo>
                      <a:pt x="4499229" y="6636512"/>
                      <a:pt x="4491609" y="6659372"/>
                      <a:pt x="4468749" y="6666992"/>
                    </a:cubicBezTo>
                    <a:cubicBezTo>
                      <a:pt x="4468749" y="6666992"/>
                      <a:pt x="4461129" y="6666992"/>
                      <a:pt x="4461129" y="6666992"/>
                    </a:cubicBezTo>
                    <a:cubicBezTo>
                      <a:pt x="4445889" y="6666992"/>
                      <a:pt x="4430649" y="6659372"/>
                      <a:pt x="4423029" y="6644132"/>
                    </a:cubicBezTo>
                    <a:close/>
                    <a:moveTo>
                      <a:pt x="2341118" y="6659372"/>
                    </a:moveTo>
                    <a:cubicBezTo>
                      <a:pt x="2318258" y="6651752"/>
                      <a:pt x="2310638" y="6628892"/>
                      <a:pt x="2318258" y="6613652"/>
                    </a:cubicBezTo>
                    <a:cubicBezTo>
                      <a:pt x="2325878" y="6590792"/>
                      <a:pt x="2348738" y="6583172"/>
                      <a:pt x="2363978" y="6590792"/>
                    </a:cubicBezTo>
                    <a:cubicBezTo>
                      <a:pt x="2386838" y="6590792"/>
                      <a:pt x="2394458" y="6613652"/>
                      <a:pt x="2386838" y="6636512"/>
                    </a:cubicBezTo>
                    <a:cubicBezTo>
                      <a:pt x="2386838" y="6651752"/>
                      <a:pt x="2371598" y="6659372"/>
                      <a:pt x="2356358" y="6659372"/>
                    </a:cubicBezTo>
                    <a:cubicBezTo>
                      <a:pt x="2348738" y="6659372"/>
                      <a:pt x="2348738" y="6659372"/>
                      <a:pt x="2341118" y="6659372"/>
                    </a:cubicBezTo>
                    <a:close/>
                    <a:moveTo>
                      <a:pt x="4628896" y="6567805"/>
                    </a:moveTo>
                    <a:cubicBezTo>
                      <a:pt x="4621276" y="6552565"/>
                      <a:pt x="4628896" y="6529705"/>
                      <a:pt x="4644136" y="6522085"/>
                    </a:cubicBezTo>
                    <a:cubicBezTo>
                      <a:pt x="4666996" y="6514465"/>
                      <a:pt x="4689856" y="6522085"/>
                      <a:pt x="4697476" y="6544945"/>
                    </a:cubicBezTo>
                    <a:cubicBezTo>
                      <a:pt x="4705096" y="6560185"/>
                      <a:pt x="4697476" y="6583045"/>
                      <a:pt x="4674616" y="6590665"/>
                    </a:cubicBezTo>
                    <a:cubicBezTo>
                      <a:pt x="4674616" y="6590665"/>
                      <a:pt x="4666996" y="6598285"/>
                      <a:pt x="4659376" y="6598285"/>
                    </a:cubicBezTo>
                    <a:cubicBezTo>
                      <a:pt x="4644136" y="6598285"/>
                      <a:pt x="4628896" y="6583045"/>
                      <a:pt x="4628896" y="6567805"/>
                    </a:cubicBezTo>
                    <a:close/>
                    <a:moveTo>
                      <a:pt x="2135251" y="6583045"/>
                    </a:moveTo>
                    <a:cubicBezTo>
                      <a:pt x="2120011" y="6575425"/>
                      <a:pt x="2112391" y="6552565"/>
                      <a:pt x="2120011" y="6537325"/>
                    </a:cubicBezTo>
                    <a:cubicBezTo>
                      <a:pt x="2127631" y="6514465"/>
                      <a:pt x="2150491" y="6506845"/>
                      <a:pt x="2165731" y="6514465"/>
                    </a:cubicBezTo>
                    <a:cubicBezTo>
                      <a:pt x="2188591" y="6522085"/>
                      <a:pt x="2196211" y="6544945"/>
                      <a:pt x="2188591" y="6560185"/>
                    </a:cubicBezTo>
                    <a:cubicBezTo>
                      <a:pt x="2180971" y="6575425"/>
                      <a:pt x="2165731" y="6590665"/>
                      <a:pt x="2150491" y="6590665"/>
                    </a:cubicBezTo>
                    <a:cubicBezTo>
                      <a:pt x="2150491" y="6590665"/>
                      <a:pt x="2142871" y="6590665"/>
                      <a:pt x="2135251" y="6583045"/>
                    </a:cubicBezTo>
                    <a:close/>
                    <a:moveTo>
                      <a:pt x="4827143" y="6491478"/>
                    </a:moveTo>
                    <a:cubicBezTo>
                      <a:pt x="4811903" y="6468618"/>
                      <a:pt x="4819523" y="6445758"/>
                      <a:pt x="4842383" y="6438011"/>
                    </a:cubicBezTo>
                    <a:cubicBezTo>
                      <a:pt x="4857623" y="6430391"/>
                      <a:pt x="4880483" y="6438011"/>
                      <a:pt x="4895723" y="6453251"/>
                    </a:cubicBezTo>
                    <a:cubicBezTo>
                      <a:pt x="4903343" y="6476111"/>
                      <a:pt x="4895723" y="6498971"/>
                      <a:pt x="4872863" y="6506718"/>
                    </a:cubicBezTo>
                    <a:cubicBezTo>
                      <a:pt x="4872863" y="6506718"/>
                      <a:pt x="4865243" y="6506718"/>
                      <a:pt x="4857623" y="6506718"/>
                    </a:cubicBezTo>
                    <a:cubicBezTo>
                      <a:pt x="4842383" y="6506718"/>
                      <a:pt x="4827143" y="6499098"/>
                      <a:pt x="4827143" y="6491478"/>
                    </a:cubicBezTo>
                    <a:close/>
                    <a:moveTo>
                      <a:pt x="1936877" y="6499098"/>
                    </a:moveTo>
                    <a:cubicBezTo>
                      <a:pt x="1921637" y="6491478"/>
                      <a:pt x="1914017" y="6468618"/>
                      <a:pt x="1921637" y="6445631"/>
                    </a:cubicBezTo>
                    <a:cubicBezTo>
                      <a:pt x="1929257" y="6430391"/>
                      <a:pt x="1952117" y="6422771"/>
                      <a:pt x="1974977" y="6430391"/>
                    </a:cubicBezTo>
                    <a:cubicBezTo>
                      <a:pt x="1990217" y="6438011"/>
                      <a:pt x="1997837" y="6460871"/>
                      <a:pt x="1990217" y="6476111"/>
                    </a:cubicBezTo>
                    <a:cubicBezTo>
                      <a:pt x="1982597" y="6491351"/>
                      <a:pt x="1967357" y="6498971"/>
                      <a:pt x="1959737" y="6498971"/>
                    </a:cubicBezTo>
                    <a:cubicBezTo>
                      <a:pt x="1952117" y="6498971"/>
                      <a:pt x="1944497" y="6498971"/>
                      <a:pt x="1936877" y="6498971"/>
                    </a:cubicBezTo>
                    <a:close/>
                    <a:moveTo>
                      <a:pt x="5017770" y="6392164"/>
                    </a:moveTo>
                    <a:cubicBezTo>
                      <a:pt x="5002530" y="6376924"/>
                      <a:pt x="5010150" y="6354064"/>
                      <a:pt x="5033010" y="6338697"/>
                    </a:cubicBezTo>
                    <a:cubicBezTo>
                      <a:pt x="5048250" y="6331077"/>
                      <a:pt x="5071110" y="6338697"/>
                      <a:pt x="5078730" y="6353937"/>
                    </a:cubicBezTo>
                    <a:cubicBezTo>
                      <a:pt x="5093970" y="6376797"/>
                      <a:pt x="5086350" y="6399657"/>
                      <a:pt x="5063490" y="6407404"/>
                    </a:cubicBezTo>
                    <a:cubicBezTo>
                      <a:pt x="5063490" y="6407404"/>
                      <a:pt x="5055870" y="6415024"/>
                      <a:pt x="5048250" y="6415024"/>
                    </a:cubicBezTo>
                    <a:cubicBezTo>
                      <a:pt x="5033010" y="6415024"/>
                      <a:pt x="5025390" y="6407404"/>
                      <a:pt x="5017770" y="6392164"/>
                    </a:cubicBezTo>
                    <a:close/>
                    <a:moveTo>
                      <a:pt x="1746250" y="6399784"/>
                    </a:moveTo>
                    <a:cubicBezTo>
                      <a:pt x="1731010" y="6384544"/>
                      <a:pt x="1723390" y="6361684"/>
                      <a:pt x="1731010" y="6346317"/>
                    </a:cubicBezTo>
                    <a:cubicBezTo>
                      <a:pt x="1746250" y="6323457"/>
                      <a:pt x="1769110" y="6323457"/>
                      <a:pt x="1784350" y="6331077"/>
                    </a:cubicBezTo>
                    <a:cubicBezTo>
                      <a:pt x="1807210" y="6338697"/>
                      <a:pt x="1807210" y="6361557"/>
                      <a:pt x="1799590" y="6384544"/>
                    </a:cubicBezTo>
                    <a:cubicBezTo>
                      <a:pt x="1791970" y="6392164"/>
                      <a:pt x="1776730" y="6399784"/>
                      <a:pt x="1769110" y="6399784"/>
                    </a:cubicBezTo>
                    <a:cubicBezTo>
                      <a:pt x="1761490" y="6399784"/>
                      <a:pt x="1753870" y="6399784"/>
                      <a:pt x="1746250" y="6399784"/>
                    </a:cubicBezTo>
                    <a:close/>
                    <a:moveTo>
                      <a:pt x="5200777" y="6285357"/>
                    </a:moveTo>
                    <a:cubicBezTo>
                      <a:pt x="5185537" y="6270117"/>
                      <a:pt x="5193157" y="6247257"/>
                      <a:pt x="5208397" y="6231890"/>
                    </a:cubicBezTo>
                    <a:cubicBezTo>
                      <a:pt x="5231257" y="6224270"/>
                      <a:pt x="5254117" y="6224270"/>
                      <a:pt x="5261737" y="6247130"/>
                    </a:cubicBezTo>
                    <a:cubicBezTo>
                      <a:pt x="5276977" y="6262370"/>
                      <a:pt x="5269357" y="6285230"/>
                      <a:pt x="5254117" y="6292850"/>
                    </a:cubicBezTo>
                    <a:cubicBezTo>
                      <a:pt x="5246497" y="6300470"/>
                      <a:pt x="5238877" y="6300470"/>
                      <a:pt x="5231257" y="6300470"/>
                    </a:cubicBezTo>
                    <a:cubicBezTo>
                      <a:pt x="5223637" y="6300470"/>
                      <a:pt x="5208397" y="6292850"/>
                      <a:pt x="5200777" y="6285230"/>
                    </a:cubicBezTo>
                    <a:close/>
                    <a:moveTo>
                      <a:pt x="1563243" y="6285230"/>
                    </a:moveTo>
                    <a:cubicBezTo>
                      <a:pt x="1548003" y="6269990"/>
                      <a:pt x="1540383" y="6247130"/>
                      <a:pt x="1548003" y="6231763"/>
                    </a:cubicBezTo>
                    <a:cubicBezTo>
                      <a:pt x="1563243" y="6216523"/>
                      <a:pt x="1586103" y="6208903"/>
                      <a:pt x="1601343" y="6224143"/>
                    </a:cubicBezTo>
                    <a:cubicBezTo>
                      <a:pt x="1624203" y="6231763"/>
                      <a:pt x="1624203" y="6254623"/>
                      <a:pt x="1616583" y="6277610"/>
                    </a:cubicBezTo>
                    <a:cubicBezTo>
                      <a:pt x="1608963" y="6285230"/>
                      <a:pt x="1593723" y="6292850"/>
                      <a:pt x="1586103" y="6292850"/>
                    </a:cubicBezTo>
                    <a:cubicBezTo>
                      <a:pt x="1578483" y="6292850"/>
                      <a:pt x="1570863" y="6292850"/>
                      <a:pt x="1563243" y="6285230"/>
                    </a:cubicBezTo>
                    <a:close/>
                    <a:moveTo>
                      <a:pt x="5376164" y="6163183"/>
                    </a:moveTo>
                    <a:cubicBezTo>
                      <a:pt x="5368544" y="6147943"/>
                      <a:pt x="5368544" y="6125083"/>
                      <a:pt x="5383784" y="6109716"/>
                    </a:cubicBezTo>
                    <a:cubicBezTo>
                      <a:pt x="5406644" y="6102096"/>
                      <a:pt x="5429504" y="6102096"/>
                      <a:pt x="5437124" y="6117336"/>
                    </a:cubicBezTo>
                    <a:cubicBezTo>
                      <a:pt x="5452364" y="6140196"/>
                      <a:pt x="5452364" y="6163056"/>
                      <a:pt x="5429504" y="6170803"/>
                    </a:cubicBezTo>
                    <a:cubicBezTo>
                      <a:pt x="5421884" y="6178423"/>
                      <a:pt x="5414264" y="6178423"/>
                      <a:pt x="5406644" y="6178423"/>
                    </a:cubicBezTo>
                    <a:cubicBezTo>
                      <a:pt x="5399024" y="6178423"/>
                      <a:pt x="5383784" y="6178423"/>
                      <a:pt x="5376164" y="6163183"/>
                    </a:cubicBezTo>
                    <a:close/>
                    <a:moveTo>
                      <a:pt x="1387856" y="6163183"/>
                    </a:moveTo>
                    <a:cubicBezTo>
                      <a:pt x="1364996" y="6147943"/>
                      <a:pt x="1364996" y="6125083"/>
                      <a:pt x="1380236" y="6109716"/>
                    </a:cubicBezTo>
                    <a:cubicBezTo>
                      <a:pt x="1387856" y="6094476"/>
                      <a:pt x="1410716" y="6086856"/>
                      <a:pt x="1425956" y="6102096"/>
                    </a:cubicBezTo>
                    <a:cubicBezTo>
                      <a:pt x="1448816" y="6109716"/>
                      <a:pt x="1448816" y="6140196"/>
                      <a:pt x="1441196" y="6155563"/>
                    </a:cubicBezTo>
                    <a:cubicBezTo>
                      <a:pt x="1433576" y="6163183"/>
                      <a:pt x="1418336" y="6170803"/>
                      <a:pt x="1410716" y="6170803"/>
                    </a:cubicBezTo>
                    <a:cubicBezTo>
                      <a:pt x="1395476" y="6170803"/>
                      <a:pt x="1387856" y="6163183"/>
                      <a:pt x="1387856" y="6163183"/>
                    </a:cubicBezTo>
                    <a:close/>
                    <a:moveTo>
                      <a:pt x="5551551" y="6033516"/>
                    </a:moveTo>
                    <a:cubicBezTo>
                      <a:pt x="5536311" y="6018276"/>
                      <a:pt x="5536311" y="5995416"/>
                      <a:pt x="5551551" y="5980049"/>
                    </a:cubicBezTo>
                    <a:cubicBezTo>
                      <a:pt x="5566791" y="5964809"/>
                      <a:pt x="5597271" y="5972429"/>
                      <a:pt x="5604891" y="5987669"/>
                    </a:cubicBezTo>
                    <a:cubicBezTo>
                      <a:pt x="5620131" y="6002909"/>
                      <a:pt x="5620131" y="6025769"/>
                      <a:pt x="5604891" y="6041136"/>
                    </a:cubicBezTo>
                    <a:cubicBezTo>
                      <a:pt x="5597271" y="6048756"/>
                      <a:pt x="5589651" y="6048756"/>
                      <a:pt x="5574411" y="6048756"/>
                    </a:cubicBezTo>
                    <a:cubicBezTo>
                      <a:pt x="5566791" y="6048756"/>
                      <a:pt x="5559171" y="6041136"/>
                      <a:pt x="5551551" y="6033516"/>
                    </a:cubicBezTo>
                    <a:close/>
                    <a:moveTo>
                      <a:pt x="1212469" y="6025896"/>
                    </a:moveTo>
                    <a:cubicBezTo>
                      <a:pt x="1197229" y="6010656"/>
                      <a:pt x="1197229" y="5987796"/>
                      <a:pt x="1212469" y="5972429"/>
                    </a:cubicBezTo>
                    <a:cubicBezTo>
                      <a:pt x="1220089" y="5957189"/>
                      <a:pt x="1250569" y="5957189"/>
                      <a:pt x="1265809" y="5972429"/>
                    </a:cubicBezTo>
                    <a:cubicBezTo>
                      <a:pt x="1281049" y="5980049"/>
                      <a:pt x="1281049" y="6002909"/>
                      <a:pt x="1265809" y="6025896"/>
                    </a:cubicBezTo>
                    <a:cubicBezTo>
                      <a:pt x="1258189" y="6033516"/>
                      <a:pt x="1250569" y="6033516"/>
                      <a:pt x="1235329" y="6033516"/>
                    </a:cubicBezTo>
                    <a:cubicBezTo>
                      <a:pt x="1227709" y="6033516"/>
                      <a:pt x="1220089" y="6033516"/>
                      <a:pt x="1212469" y="6025896"/>
                    </a:cubicBezTo>
                    <a:close/>
                    <a:moveTo>
                      <a:pt x="5711698" y="5896229"/>
                    </a:moveTo>
                    <a:cubicBezTo>
                      <a:pt x="5696458" y="5880989"/>
                      <a:pt x="5696458" y="5858129"/>
                      <a:pt x="5711698" y="5842762"/>
                    </a:cubicBezTo>
                    <a:cubicBezTo>
                      <a:pt x="5726938" y="5827522"/>
                      <a:pt x="5749798" y="5827522"/>
                      <a:pt x="5765038" y="5842762"/>
                    </a:cubicBezTo>
                    <a:cubicBezTo>
                      <a:pt x="5780278" y="5858002"/>
                      <a:pt x="5780278" y="5880862"/>
                      <a:pt x="5765038" y="5896229"/>
                    </a:cubicBezTo>
                    <a:cubicBezTo>
                      <a:pt x="5757418" y="5903849"/>
                      <a:pt x="5749798" y="5903849"/>
                      <a:pt x="5734558" y="5903849"/>
                    </a:cubicBezTo>
                    <a:cubicBezTo>
                      <a:pt x="5726938" y="5903849"/>
                      <a:pt x="5719318" y="5903849"/>
                      <a:pt x="5711698" y="5896229"/>
                    </a:cubicBezTo>
                    <a:close/>
                    <a:moveTo>
                      <a:pt x="1052322" y="5880989"/>
                    </a:moveTo>
                    <a:cubicBezTo>
                      <a:pt x="1037082" y="5865749"/>
                      <a:pt x="1037082" y="5842889"/>
                      <a:pt x="1052322" y="5827522"/>
                    </a:cubicBezTo>
                    <a:cubicBezTo>
                      <a:pt x="1067562" y="5812282"/>
                      <a:pt x="1090422" y="5812282"/>
                      <a:pt x="1105662" y="5827522"/>
                    </a:cubicBezTo>
                    <a:cubicBezTo>
                      <a:pt x="1120902" y="5842762"/>
                      <a:pt x="1120902" y="5865622"/>
                      <a:pt x="1105662" y="5880989"/>
                    </a:cubicBezTo>
                    <a:cubicBezTo>
                      <a:pt x="1098042" y="5888609"/>
                      <a:pt x="1090422" y="5896229"/>
                      <a:pt x="1082802" y="5896229"/>
                    </a:cubicBezTo>
                    <a:cubicBezTo>
                      <a:pt x="1067562" y="5896229"/>
                      <a:pt x="1059942" y="5888609"/>
                      <a:pt x="1052322" y="5880989"/>
                    </a:cubicBezTo>
                    <a:close/>
                    <a:moveTo>
                      <a:pt x="5864225" y="5743702"/>
                    </a:moveTo>
                    <a:cubicBezTo>
                      <a:pt x="5848985" y="5728462"/>
                      <a:pt x="5848985" y="5705602"/>
                      <a:pt x="5864225" y="5690235"/>
                    </a:cubicBezTo>
                    <a:cubicBezTo>
                      <a:pt x="5871845" y="5674995"/>
                      <a:pt x="5902325" y="5674995"/>
                      <a:pt x="5917565" y="5690235"/>
                    </a:cubicBezTo>
                    <a:cubicBezTo>
                      <a:pt x="5932805" y="5705475"/>
                      <a:pt x="5932805" y="5728335"/>
                      <a:pt x="5917565" y="5743702"/>
                    </a:cubicBezTo>
                    <a:cubicBezTo>
                      <a:pt x="5909945" y="5751322"/>
                      <a:pt x="5902325" y="5751322"/>
                      <a:pt x="5887085" y="5751322"/>
                    </a:cubicBezTo>
                    <a:cubicBezTo>
                      <a:pt x="5879465" y="5751322"/>
                      <a:pt x="5871845" y="5751322"/>
                      <a:pt x="5864225" y="5743702"/>
                    </a:cubicBezTo>
                    <a:close/>
                    <a:moveTo>
                      <a:pt x="899795" y="5728462"/>
                    </a:moveTo>
                    <a:cubicBezTo>
                      <a:pt x="884555" y="5713222"/>
                      <a:pt x="892175" y="5690362"/>
                      <a:pt x="907415" y="5674995"/>
                    </a:cubicBezTo>
                    <a:cubicBezTo>
                      <a:pt x="922655" y="5659755"/>
                      <a:pt x="945515" y="5659755"/>
                      <a:pt x="960755" y="5674995"/>
                    </a:cubicBezTo>
                    <a:cubicBezTo>
                      <a:pt x="975995" y="5690235"/>
                      <a:pt x="968375" y="5713095"/>
                      <a:pt x="953135" y="5728462"/>
                    </a:cubicBezTo>
                    <a:cubicBezTo>
                      <a:pt x="945515" y="5736082"/>
                      <a:pt x="937895" y="5736082"/>
                      <a:pt x="930275" y="5736082"/>
                    </a:cubicBezTo>
                    <a:cubicBezTo>
                      <a:pt x="922655" y="5736082"/>
                      <a:pt x="907415" y="5736082"/>
                      <a:pt x="899795" y="5728462"/>
                    </a:cubicBezTo>
                    <a:close/>
                    <a:moveTo>
                      <a:pt x="6009132" y="5583555"/>
                    </a:moveTo>
                    <a:cubicBezTo>
                      <a:pt x="5986272" y="5568315"/>
                      <a:pt x="5986272" y="5545455"/>
                      <a:pt x="6001512" y="5530088"/>
                    </a:cubicBezTo>
                    <a:cubicBezTo>
                      <a:pt x="6016752" y="5514848"/>
                      <a:pt x="6039612" y="5514848"/>
                      <a:pt x="6054852" y="5522468"/>
                    </a:cubicBezTo>
                    <a:cubicBezTo>
                      <a:pt x="6070092" y="5537708"/>
                      <a:pt x="6070092" y="5560568"/>
                      <a:pt x="6062472" y="5575935"/>
                    </a:cubicBezTo>
                    <a:cubicBezTo>
                      <a:pt x="6054852" y="5591175"/>
                      <a:pt x="6039612" y="5591175"/>
                      <a:pt x="6031992" y="5591175"/>
                    </a:cubicBezTo>
                    <a:cubicBezTo>
                      <a:pt x="6024372" y="5591175"/>
                      <a:pt x="6009132" y="5591175"/>
                      <a:pt x="6009132" y="5583555"/>
                    </a:cubicBezTo>
                    <a:close/>
                    <a:moveTo>
                      <a:pt x="762508" y="5560695"/>
                    </a:moveTo>
                    <a:cubicBezTo>
                      <a:pt x="747268" y="5545455"/>
                      <a:pt x="747268" y="5522595"/>
                      <a:pt x="762508" y="5507228"/>
                    </a:cubicBezTo>
                    <a:cubicBezTo>
                      <a:pt x="785368" y="5499608"/>
                      <a:pt x="808228" y="5499608"/>
                      <a:pt x="823468" y="5514848"/>
                    </a:cubicBezTo>
                    <a:cubicBezTo>
                      <a:pt x="831088" y="5530088"/>
                      <a:pt x="831088" y="5552948"/>
                      <a:pt x="815848" y="5568315"/>
                    </a:cubicBezTo>
                    <a:cubicBezTo>
                      <a:pt x="808228" y="5575935"/>
                      <a:pt x="800608" y="5575935"/>
                      <a:pt x="792988" y="5575935"/>
                    </a:cubicBezTo>
                    <a:cubicBezTo>
                      <a:pt x="777748" y="5575935"/>
                      <a:pt x="770128" y="5575935"/>
                      <a:pt x="762508" y="5560695"/>
                    </a:cubicBezTo>
                    <a:close/>
                    <a:moveTo>
                      <a:pt x="6138799" y="5415788"/>
                    </a:moveTo>
                    <a:cubicBezTo>
                      <a:pt x="6123559" y="5400548"/>
                      <a:pt x="6115939" y="5377688"/>
                      <a:pt x="6131179" y="5362321"/>
                    </a:cubicBezTo>
                    <a:cubicBezTo>
                      <a:pt x="6138799" y="5347081"/>
                      <a:pt x="6161659" y="5339461"/>
                      <a:pt x="6184519" y="5354701"/>
                    </a:cubicBezTo>
                    <a:cubicBezTo>
                      <a:pt x="6199759" y="5369941"/>
                      <a:pt x="6199759" y="5392801"/>
                      <a:pt x="6192139" y="5408168"/>
                    </a:cubicBezTo>
                    <a:cubicBezTo>
                      <a:pt x="6184519" y="5415788"/>
                      <a:pt x="6169279" y="5423408"/>
                      <a:pt x="6161659" y="5423408"/>
                    </a:cubicBezTo>
                    <a:cubicBezTo>
                      <a:pt x="6154039" y="5423408"/>
                      <a:pt x="6146419" y="5423408"/>
                      <a:pt x="6138799" y="5415788"/>
                    </a:cubicBezTo>
                    <a:close/>
                    <a:moveTo>
                      <a:pt x="632841" y="5392928"/>
                    </a:moveTo>
                    <a:cubicBezTo>
                      <a:pt x="617601" y="5370068"/>
                      <a:pt x="625221" y="5347208"/>
                      <a:pt x="640461" y="5339461"/>
                    </a:cubicBezTo>
                    <a:cubicBezTo>
                      <a:pt x="655701" y="5324221"/>
                      <a:pt x="678561" y="5331841"/>
                      <a:pt x="693801" y="5347081"/>
                    </a:cubicBezTo>
                    <a:cubicBezTo>
                      <a:pt x="701421" y="5362321"/>
                      <a:pt x="701421" y="5385181"/>
                      <a:pt x="686181" y="5400548"/>
                    </a:cubicBezTo>
                    <a:cubicBezTo>
                      <a:pt x="678561" y="5408168"/>
                      <a:pt x="670941" y="5408168"/>
                      <a:pt x="663321" y="5408168"/>
                    </a:cubicBezTo>
                    <a:cubicBezTo>
                      <a:pt x="648081" y="5408168"/>
                      <a:pt x="640461" y="5400548"/>
                      <a:pt x="632841" y="5392928"/>
                    </a:cubicBezTo>
                    <a:close/>
                    <a:moveTo>
                      <a:pt x="6260719" y="5240401"/>
                    </a:moveTo>
                    <a:cubicBezTo>
                      <a:pt x="6237859" y="5225161"/>
                      <a:pt x="6237859" y="5202301"/>
                      <a:pt x="6245479" y="5186934"/>
                    </a:cubicBezTo>
                    <a:cubicBezTo>
                      <a:pt x="6260719" y="5171694"/>
                      <a:pt x="6283579" y="5164074"/>
                      <a:pt x="6298819" y="5171694"/>
                    </a:cubicBezTo>
                    <a:cubicBezTo>
                      <a:pt x="6314059" y="5186934"/>
                      <a:pt x="6321679" y="5209794"/>
                      <a:pt x="6314059" y="5225161"/>
                    </a:cubicBezTo>
                    <a:cubicBezTo>
                      <a:pt x="6306439" y="5240401"/>
                      <a:pt x="6291199" y="5248021"/>
                      <a:pt x="6275959" y="5248021"/>
                    </a:cubicBezTo>
                    <a:cubicBezTo>
                      <a:pt x="6275959" y="5248021"/>
                      <a:pt x="6268339" y="5240401"/>
                      <a:pt x="6260719" y="5240401"/>
                    </a:cubicBezTo>
                    <a:close/>
                    <a:moveTo>
                      <a:pt x="510794" y="5209921"/>
                    </a:moveTo>
                    <a:cubicBezTo>
                      <a:pt x="495554" y="5194681"/>
                      <a:pt x="503174" y="5171821"/>
                      <a:pt x="526034" y="5156454"/>
                    </a:cubicBezTo>
                    <a:cubicBezTo>
                      <a:pt x="541274" y="5148834"/>
                      <a:pt x="564134" y="5148834"/>
                      <a:pt x="571754" y="5171694"/>
                    </a:cubicBezTo>
                    <a:cubicBezTo>
                      <a:pt x="586994" y="5186934"/>
                      <a:pt x="579374" y="5209794"/>
                      <a:pt x="564134" y="5225161"/>
                    </a:cubicBezTo>
                    <a:cubicBezTo>
                      <a:pt x="556514" y="5225161"/>
                      <a:pt x="548894" y="5225161"/>
                      <a:pt x="541274" y="5225161"/>
                    </a:cubicBezTo>
                    <a:cubicBezTo>
                      <a:pt x="526034" y="5225161"/>
                      <a:pt x="518414" y="5225161"/>
                      <a:pt x="510794" y="5209921"/>
                    </a:cubicBezTo>
                    <a:close/>
                    <a:moveTo>
                      <a:pt x="6367526" y="5057394"/>
                    </a:moveTo>
                    <a:cubicBezTo>
                      <a:pt x="6352286" y="5042154"/>
                      <a:pt x="6344666" y="5019294"/>
                      <a:pt x="6352286" y="5003927"/>
                    </a:cubicBezTo>
                    <a:cubicBezTo>
                      <a:pt x="6367526" y="4988687"/>
                      <a:pt x="6390386" y="4981067"/>
                      <a:pt x="6405626" y="4988687"/>
                    </a:cubicBezTo>
                    <a:cubicBezTo>
                      <a:pt x="6420866" y="4996307"/>
                      <a:pt x="6428486" y="5019167"/>
                      <a:pt x="6420866" y="5042154"/>
                    </a:cubicBezTo>
                    <a:cubicBezTo>
                      <a:pt x="6413246" y="5049774"/>
                      <a:pt x="6398006" y="5057394"/>
                      <a:pt x="6390386" y="5057394"/>
                    </a:cubicBezTo>
                    <a:cubicBezTo>
                      <a:pt x="6382766" y="5057394"/>
                      <a:pt x="6375146" y="5057394"/>
                      <a:pt x="6367526" y="5057394"/>
                    </a:cubicBezTo>
                    <a:close/>
                    <a:moveTo>
                      <a:pt x="404114" y="5019294"/>
                    </a:moveTo>
                    <a:cubicBezTo>
                      <a:pt x="388874" y="5004054"/>
                      <a:pt x="396494" y="4981194"/>
                      <a:pt x="419354" y="4973574"/>
                    </a:cubicBezTo>
                    <a:cubicBezTo>
                      <a:pt x="434594" y="4958334"/>
                      <a:pt x="457454" y="4965954"/>
                      <a:pt x="472694" y="4988814"/>
                    </a:cubicBezTo>
                    <a:cubicBezTo>
                      <a:pt x="480314" y="5004054"/>
                      <a:pt x="472694" y="5026914"/>
                      <a:pt x="449834" y="5034534"/>
                    </a:cubicBezTo>
                    <a:cubicBezTo>
                      <a:pt x="449834" y="5042154"/>
                      <a:pt x="442214" y="5042154"/>
                      <a:pt x="434594" y="5042154"/>
                    </a:cubicBezTo>
                    <a:cubicBezTo>
                      <a:pt x="419354" y="5042154"/>
                      <a:pt x="411734" y="5034534"/>
                      <a:pt x="404114" y="5019294"/>
                    </a:cubicBezTo>
                    <a:close/>
                    <a:moveTo>
                      <a:pt x="6466713" y="4866767"/>
                    </a:moveTo>
                    <a:cubicBezTo>
                      <a:pt x="6451473" y="4859147"/>
                      <a:pt x="6436233" y="4836287"/>
                      <a:pt x="6451473" y="4813300"/>
                    </a:cubicBezTo>
                    <a:cubicBezTo>
                      <a:pt x="6459093" y="4798060"/>
                      <a:pt x="6481953" y="4790440"/>
                      <a:pt x="6497193" y="4798060"/>
                    </a:cubicBezTo>
                    <a:cubicBezTo>
                      <a:pt x="6520053" y="4805680"/>
                      <a:pt x="6527673" y="4828540"/>
                      <a:pt x="6520053" y="4843780"/>
                    </a:cubicBezTo>
                    <a:cubicBezTo>
                      <a:pt x="6512433" y="4859020"/>
                      <a:pt x="6497193" y="4866640"/>
                      <a:pt x="6481953" y="4866640"/>
                    </a:cubicBezTo>
                    <a:cubicBezTo>
                      <a:pt x="6474333" y="4866640"/>
                      <a:pt x="6474333" y="4866640"/>
                      <a:pt x="6466713" y="4866640"/>
                    </a:cubicBezTo>
                    <a:close/>
                    <a:moveTo>
                      <a:pt x="305054" y="4828540"/>
                    </a:moveTo>
                    <a:cubicBezTo>
                      <a:pt x="297434" y="4805680"/>
                      <a:pt x="305054" y="4782820"/>
                      <a:pt x="327914" y="4775073"/>
                    </a:cubicBezTo>
                    <a:cubicBezTo>
                      <a:pt x="343154" y="4767453"/>
                      <a:pt x="366014" y="4775073"/>
                      <a:pt x="373634" y="4797933"/>
                    </a:cubicBezTo>
                    <a:cubicBezTo>
                      <a:pt x="381254" y="4813173"/>
                      <a:pt x="373634" y="4836033"/>
                      <a:pt x="358394" y="4843653"/>
                    </a:cubicBezTo>
                    <a:cubicBezTo>
                      <a:pt x="350774" y="4851273"/>
                      <a:pt x="343154" y="4851273"/>
                      <a:pt x="343154" y="4851273"/>
                    </a:cubicBezTo>
                    <a:cubicBezTo>
                      <a:pt x="327914" y="4851273"/>
                      <a:pt x="312674" y="4843653"/>
                      <a:pt x="305054" y="4828413"/>
                    </a:cubicBezTo>
                    <a:close/>
                    <a:moveTo>
                      <a:pt x="6550660" y="4668520"/>
                    </a:moveTo>
                    <a:cubicBezTo>
                      <a:pt x="6535420" y="4660900"/>
                      <a:pt x="6520180" y="4638040"/>
                      <a:pt x="6527800" y="4622800"/>
                    </a:cubicBezTo>
                    <a:cubicBezTo>
                      <a:pt x="6535420" y="4599940"/>
                      <a:pt x="6558280" y="4592320"/>
                      <a:pt x="6581140" y="4599940"/>
                    </a:cubicBezTo>
                    <a:cubicBezTo>
                      <a:pt x="6604000" y="4607560"/>
                      <a:pt x="6611620" y="4630420"/>
                      <a:pt x="6604000" y="4645660"/>
                    </a:cubicBezTo>
                    <a:cubicBezTo>
                      <a:pt x="6596380" y="4660900"/>
                      <a:pt x="6581140" y="4668520"/>
                      <a:pt x="6565900" y="4668520"/>
                    </a:cubicBezTo>
                    <a:cubicBezTo>
                      <a:pt x="6565900" y="4668520"/>
                      <a:pt x="6558280" y="4668520"/>
                      <a:pt x="6550660" y="4668520"/>
                    </a:cubicBezTo>
                    <a:close/>
                    <a:moveTo>
                      <a:pt x="221107" y="4630420"/>
                    </a:moveTo>
                    <a:cubicBezTo>
                      <a:pt x="213487" y="4607560"/>
                      <a:pt x="228727" y="4584700"/>
                      <a:pt x="243967" y="4576953"/>
                    </a:cubicBezTo>
                    <a:cubicBezTo>
                      <a:pt x="266827" y="4569333"/>
                      <a:pt x="289687" y="4584573"/>
                      <a:pt x="297307" y="4599813"/>
                    </a:cubicBezTo>
                    <a:cubicBezTo>
                      <a:pt x="304927" y="4622673"/>
                      <a:pt x="289687" y="4645533"/>
                      <a:pt x="274447" y="4653280"/>
                    </a:cubicBezTo>
                    <a:cubicBezTo>
                      <a:pt x="266827" y="4653280"/>
                      <a:pt x="266827" y="4653280"/>
                      <a:pt x="259207" y="4653280"/>
                    </a:cubicBezTo>
                    <a:cubicBezTo>
                      <a:pt x="243967" y="4653280"/>
                      <a:pt x="228727" y="4645660"/>
                      <a:pt x="221107" y="4630420"/>
                    </a:cubicBezTo>
                    <a:close/>
                    <a:moveTo>
                      <a:pt x="6626860" y="4470146"/>
                    </a:moveTo>
                    <a:cubicBezTo>
                      <a:pt x="6604000" y="4462526"/>
                      <a:pt x="6596380" y="4439666"/>
                      <a:pt x="6604000" y="4416679"/>
                    </a:cubicBezTo>
                    <a:cubicBezTo>
                      <a:pt x="6604000" y="4401439"/>
                      <a:pt x="6626860" y="4386199"/>
                      <a:pt x="6649720" y="4393819"/>
                    </a:cubicBezTo>
                    <a:cubicBezTo>
                      <a:pt x="6672580" y="4401439"/>
                      <a:pt x="6680200" y="4424299"/>
                      <a:pt x="6672580" y="4439539"/>
                    </a:cubicBezTo>
                    <a:cubicBezTo>
                      <a:pt x="6672580" y="4454779"/>
                      <a:pt x="6657340" y="4470019"/>
                      <a:pt x="6634480" y="4470019"/>
                    </a:cubicBezTo>
                    <a:cubicBezTo>
                      <a:pt x="6634480" y="4470019"/>
                      <a:pt x="6626860" y="4470019"/>
                      <a:pt x="6626860" y="4470019"/>
                    </a:cubicBezTo>
                    <a:close/>
                    <a:moveTo>
                      <a:pt x="152527" y="4424299"/>
                    </a:moveTo>
                    <a:cubicBezTo>
                      <a:pt x="144907" y="4401439"/>
                      <a:pt x="160147" y="4378579"/>
                      <a:pt x="175387" y="4378579"/>
                    </a:cubicBezTo>
                    <a:cubicBezTo>
                      <a:pt x="198247" y="4370959"/>
                      <a:pt x="221107" y="4378579"/>
                      <a:pt x="228727" y="4401439"/>
                    </a:cubicBezTo>
                    <a:cubicBezTo>
                      <a:pt x="228727" y="4424299"/>
                      <a:pt x="221107" y="4439539"/>
                      <a:pt x="198247" y="4447159"/>
                    </a:cubicBezTo>
                    <a:cubicBezTo>
                      <a:pt x="198247" y="4447159"/>
                      <a:pt x="190627" y="4447159"/>
                      <a:pt x="190627" y="4447159"/>
                    </a:cubicBezTo>
                    <a:cubicBezTo>
                      <a:pt x="175387" y="4447159"/>
                      <a:pt x="160147" y="4439539"/>
                      <a:pt x="152527" y="4424299"/>
                    </a:cubicBezTo>
                    <a:close/>
                    <a:moveTo>
                      <a:pt x="6687947" y="4264025"/>
                    </a:moveTo>
                    <a:cubicBezTo>
                      <a:pt x="6665086" y="4256405"/>
                      <a:pt x="6649847" y="4233545"/>
                      <a:pt x="6657467" y="4218305"/>
                    </a:cubicBezTo>
                    <a:cubicBezTo>
                      <a:pt x="6665086" y="4195445"/>
                      <a:pt x="6680326" y="4180205"/>
                      <a:pt x="6703186" y="4187825"/>
                    </a:cubicBezTo>
                    <a:cubicBezTo>
                      <a:pt x="6726047" y="4195445"/>
                      <a:pt x="6733667" y="4210685"/>
                      <a:pt x="6733667" y="4233545"/>
                    </a:cubicBezTo>
                    <a:cubicBezTo>
                      <a:pt x="6726047" y="4248785"/>
                      <a:pt x="6710807" y="4264025"/>
                      <a:pt x="6695567" y="4264025"/>
                    </a:cubicBezTo>
                    <a:cubicBezTo>
                      <a:pt x="6695567" y="4264025"/>
                      <a:pt x="6687947" y="4264025"/>
                      <a:pt x="6687947" y="4264025"/>
                    </a:cubicBezTo>
                    <a:close/>
                    <a:moveTo>
                      <a:pt x="99187" y="4210812"/>
                    </a:moveTo>
                    <a:cubicBezTo>
                      <a:pt x="91567" y="4195572"/>
                      <a:pt x="106807" y="4172712"/>
                      <a:pt x="122047" y="4165092"/>
                    </a:cubicBezTo>
                    <a:cubicBezTo>
                      <a:pt x="144907" y="4165092"/>
                      <a:pt x="167767" y="4172712"/>
                      <a:pt x="167767" y="4195572"/>
                    </a:cubicBezTo>
                    <a:cubicBezTo>
                      <a:pt x="175387" y="4218432"/>
                      <a:pt x="160147" y="4241292"/>
                      <a:pt x="144907" y="4241292"/>
                    </a:cubicBezTo>
                    <a:cubicBezTo>
                      <a:pt x="137287" y="4241292"/>
                      <a:pt x="137287" y="4241292"/>
                      <a:pt x="129667" y="4241292"/>
                    </a:cubicBezTo>
                    <a:cubicBezTo>
                      <a:pt x="114427" y="4241292"/>
                      <a:pt x="99187" y="4233672"/>
                      <a:pt x="99187" y="4210812"/>
                    </a:cubicBezTo>
                    <a:close/>
                    <a:moveTo>
                      <a:pt x="6733667" y="4050538"/>
                    </a:moveTo>
                    <a:cubicBezTo>
                      <a:pt x="6710807" y="4050538"/>
                      <a:pt x="6695567" y="4027678"/>
                      <a:pt x="6703187" y="4004818"/>
                    </a:cubicBezTo>
                    <a:cubicBezTo>
                      <a:pt x="6703187" y="3989578"/>
                      <a:pt x="6726048" y="3974338"/>
                      <a:pt x="6748907" y="3974338"/>
                    </a:cubicBezTo>
                    <a:cubicBezTo>
                      <a:pt x="6764148" y="3981958"/>
                      <a:pt x="6779387" y="3997198"/>
                      <a:pt x="6779387" y="4020058"/>
                    </a:cubicBezTo>
                    <a:cubicBezTo>
                      <a:pt x="6771767" y="4042918"/>
                      <a:pt x="6756527" y="4050538"/>
                      <a:pt x="6741287" y="4050538"/>
                    </a:cubicBezTo>
                    <a:cubicBezTo>
                      <a:pt x="6741287" y="4050538"/>
                      <a:pt x="6733667" y="4050538"/>
                      <a:pt x="6733667" y="4050538"/>
                    </a:cubicBezTo>
                    <a:close/>
                    <a:moveTo>
                      <a:pt x="53340" y="4004818"/>
                    </a:moveTo>
                    <a:cubicBezTo>
                      <a:pt x="45720" y="3981958"/>
                      <a:pt x="60960" y="3959098"/>
                      <a:pt x="83820" y="3959098"/>
                    </a:cubicBezTo>
                    <a:cubicBezTo>
                      <a:pt x="106680" y="3951478"/>
                      <a:pt x="121920" y="3966718"/>
                      <a:pt x="129540" y="3989578"/>
                    </a:cubicBezTo>
                    <a:cubicBezTo>
                      <a:pt x="129540" y="4012438"/>
                      <a:pt x="114300" y="4027678"/>
                      <a:pt x="99060" y="4035298"/>
                    </a:cubicBezTo>
                    <a:cubicBezTo>
                      <a:pt x="91440" y="4035298"/>
                      <a:pt x="91440" y="4035298"/>
                      <a:pt x="91440" y="4035298"/>
                    </a:cubicBezTo>
                    <a:cubicBezTo>
                      <a:pt x="68580" y="4035298"/>
                      <a:pt x="53340" y="4020058"/>
                      <a:pt x="53340" y="4004818"/>
                    </a:cubicBezTo>
                    <a:close/>
                    <a:moveTo>
                      <a:pt x="6764147" y="3836924"/>
                    </a:moveTo>
                    <a:cubicBezTo>
                      <a:pt x="6748907" y="3836924"/>
                      <a:pt x="6733667" y="3821684"/>
                      <a:pt x="6733667" y="3798824"/>
                    </a:cubicBezTo>
                    <a:cubicBezTo>
                      <a:pt x="6733667" y="3775964"/>
                      <a:pt x="6756526" y="3760724"/>
                      <a:pt x="6771767" y="3768344"/>
                    </a:cubicBezTo>
                    <a:cubicBezTo>
                      <a:pt x="6794626" y="3768344"/>
                      <a:pt x="6809867" y="3783584"/>
                      <a:pt x="6809867" y="3806444"/>
                    </a:cubicBezTo>
                    <a:cubicBezTo>
                      <a:pt x="6809867" y="3829304"/>
                      <a:pt x="6787007" y="3844544"/>
                      <a:pt x="6771767" y="3844544"/>
                    </a:cubicBezTo>
                    <a:cubicBezTo>
                      <a:pt x="6771767" y="3844544"/>
                      <a:pt x="6764147" y="3836924"/>
                      <a:pt x="6764147" y="3836924"/>
                    </a:cubicBezTo>
                    <a:close/>
                    <a:moveTo>
                      <a:pt x="22860" y="3791204"/>
                    </a:moveTo>
                    <a:cubicBezTo>
                      <a:pt x="22860" y="3768344"/>
                      <a:pt x="38100" y="3745484"/>
                      <a:pt x="53340" y="3745484"/>
                    </a:cubicBezTo>
                    <a:cubicBezTo>
                      <a:pt x="76200" y="3745484"/>
                      <a:pt x="99060" y="3760724"/>
                      <a:pt x="99060" y="3775964"/>
                    </a:cubicBezTo>
                    <a:cubicBezTo>
                      <a:pt x="99060" y="3798824"/>
                      <a:pt x="83820" y="3821684"/>
                      <a:pt x="60960" y="3821684"/>
                    </a:cubicBezTo>
                    <a:cubicBezTo>
                      <a:pt x="38100" y="3821684"/>
                      <a:pt x="22860" y="3806444"/>
                      <a:pt x="22860" y="3791204"/>
                    </a:cubicBezTo>
                    <a:close/>
                    <a:moveTo>
                      <a:pt x="6787007" y="3623310"/>
                    </a:moveTo>
                    <a:cubicBezTo>
                      <a:pt x="6764147" y="3623310"/>
                      <a:pt x="6748907" y="3608070"/>
                      <a:pt x="6748907" y="3585210"/>
                    </a:cubicBezTo>
                    <a:cubicBezTo>
                      <a:pt x="6748907" y="3562350"/>
                      <a:pt x="6771767" y="3547110"/>
                      <a:pt x="6787007" y="3554730"/>
                    </a:cubicBezTo>
                    <a:cubicBezTo>
                      <a:pt x="6809867" y="3554730"/>
                      <a:pt x="6825107" y="3569970"/>
                      <a:pt x="6825107" y="3592830"/>
                    </a:cubicBezTo>
                    <a:cubicBezTo>
                      <a:pt x="6825107" y="3608070"/>
                      <a:pt x="6809867" y="3630930"/>
                      <a:pt x="6787007" y="3630930"/>
                    </a:cubicBezTo>
                    <a:cubicBezTo>
                      <a:pt x="6787007" y="3630930"/>
                      <a:pt x="6787007" y="3630930"/>
                      <a:pt x="6787007" y="3623310"/>
                    </a:cubicBezTo>
                    <a:close/>
                    <a:moveTo>
                      <a:pt x="7620" y="3569970"/>
                    </a:moveTo>
                    <a:cubicBezTo>
                      <a:pt x="7620" y="3547110"/>
                      <a:pt x="22860" y="3531870"/>
                      <a:pt x="45720" y="3531870"/>
                    </a:cubicBezTo>
                    <a:cubicBezTo>
                      <a:pt x="60960" y="3531870"/>
                      <a:pt x="83820" y="3547110"/>
                      <a:pt x="83820" y="3569970"/>
                    </a:cubicBezTo>
                    <a:cubicBezTo>
                      <a:pt x="83820" y="3592830"/>
                      <a:pt x="68580" y="3608070"/>
                      <a:pt x="45720" y="3608070"/>
                    </a:cubicBezTo>
                    <a:cubicBezTo>
                      <a:pt x="22860" y="3608070"/>
                      <a:pt x="7620" y="3592830"/>
                      <a:pt x="7620" y="3569970"/>
                    </a:cubicBezTo>
                    <a:close/>
                    <a:moveTo>
                      <a:pt x="6756526" y="3371596"/>
                    </a:moveTo>
                    <a:cubicBezTo>
                      <a:pt x="6756526" y="3356356"/>
                      <a:pt x="6771767" y="3333496"/>
                      <a:pt x="6794626" y="3333496"/>
                    </a:cubicBezTo>
                    <a:cubicBezTo>
                      <a:pt x="6809867" y="3333496"/>
                      <a:pt x="6832726" y="3356356"/>
                      <a:pt x="6832726" y="3371596"/>
                    </a:cubicBezTo>
                    <a:cubicBezTo>
                      <a:pt x="6832726" y="3394456"/>
                      <a:pt x="6809867" y="3409696"/>
                      <a:pt x="6794626" y="3409696"/>
                    </a:cubicBezTo>
                    <a:cubicBezTo>
                      <a:pt x="6771767" y="3409696"/>
                      <a:pt x="6756526" y="3394456"/>
                      <a:pt x="6756526" y="3371596"/>
                    </a:cubicBezTo>
                    <a:close/>
                    <a:moveTo>
                      <a:pt x="38100" y="3394456"/>
                    </a:moveTo>
                    <a:cubicBezTo>
                      <a:pt x="22860" y="3394456"/>
                      <a:pt x="0" y="3379216"/>
                      <a:pt x="0" y="3356356"/>
                    </a:cubicBezTo>
                    <a:cubicBezTo>
                      <a:pt x="0" y="3333496"/>
                      <a:pt x="22860" y="3318256"/>
                      <a:pt x="38100" y="3318256"/>
                    </a:cubicBezTo>
                    <a:cubicBezTo>
                      <a:pt x="60960" y="3318256"/>
                      <a:pt x="76200" y="3333496"/>
                      <a:pt x="76200" y="3356356"/>
                    </a:cubicBezTo>
                    <a:cubicBezTo>
                      <a:pt x="76200" y="3379216"/>
                      <a:pt x="60960" y="3394456"/>
                      <a:pt x="38100" y="3394456"/>
                    </a:cubicBezTo>
                    <a:close/>
                    <a:moveTo>
                      <a:pt x="6741287" y="3165602"/>
                    </a:moveTo>
                    <a:cubicBezTo>
                      <a:pt x="6741287" y="3142742"/>
                      <a:pt x="6756527" y="3127502"/>
                      <a:pt x="6779387" y="3119882"/>
                    </a:cubicBezTo>
                    <a:cubicBezTo>
                      <a:pt x="6802247" y="3119882"/>
                      <a:pt x="6817487" y="3135122"/>
                      <a:pt x="6817487" y="3157982"/>
                    </a:cubicBezTo>
                    <a:cubicBezTo>
                      <a:pt x="6825107" y="3180842"/>
                      <a:pt x="6809867" y="3196082"/>
                      <a:pt x="6787007" y="3196082"/>
                    </a:cubicBezTo>
                    <a:cubicBezTo>
                      <a:pt x="6787007" y="3196082"/>
                      <a:pt x="6787007" y="3196082"/>
                      <a:pt x="6779387" y="3196082"/>
                    </a:cubicBezTo>
                    <a:cubicBezTo>
                      <a:pt x="6764147" y="3196082"/>
                      <a:pt x="6748907" y="3180842"/>
                      <a:pt x="6741287" y="3165602"/>
                    </a:cubicBezTo>
                    <a:close/>
                    <a:moveTo>
                      <a:pt x="45720" y="3180842"/>
                    </a:moveTo>
                    <a:cubicBezTo>
                      <a:pt x="30480" y="3180842"/>
                      <a:pt x="15240" y="3157982"/>
                      <a:pt x="15240" y="3135122"/>
                    </a:cubicBezTo>
                    <a:cubicBezTo>
                      <a:pt x="15240" y="3119882"/>
                      <a:pt x="30480" y="3104642"/>
                      <a:pt x="53340" y="3104642"/>
                    </a:cubicBezTo>
                    <a:cubicBezTo>
                      <a:pt x="76200" y="3104642"/>
                      <a:pt x="91440" y="3119882"/>
                      <a:pt x="91440" y="3142742"/>
                    </a:cubicBezTo>
                    <a:cubicBezTo>
                      <a:pt x="91440" y="3165602"/>
                      <a:pt x="68580" y="3180842"/>
                      <a:pt x="53340" y="3180842"/>
                    </a:cubicBezTo>
                    <a:cubicBezTo>
                      <a:pt x="53340" y="3180842"/>
                      <a:pt x="45720" y="3180842"/>
                      <a:pt x="45720" y="3180842"/>
                    </a:cubicBezTo>
                    <a:close/>
                    <a:moveTo>
                      <a:pt x="6718426" y="2951988"/>
                    </a:moveTo>
                    <a:cubicBezTo>
                      <a:pt x="6718426" y="2929128"/>
                      <a:pt x="6733667" y="2913888"/>
                      <a:pt x="6756526" y="2906268"/>
                    </a:cubicBezTo>
                    <a:cubicBezTo>
                      <a:pt x="6771767" y="2906268"/>
                      <a:pt x="6794626" y="2921508"/>
                      <a:pt x="6794626" y="2944368"/>
                    </a:cubicBezTo>
                    <a:cubicBezTo>
                      <a:pt x="6802247" y="2959608"/>
                      <a:pt x="6787007" y="2982468"/>
                      <a:pt x="6764147" y="2982468"/>
                    </a:cubicBezTo>
                    <a:cubicBezTo>
                      <a:pt x="6764147" y="2982468"/>
                      <a:pt x="6764147" y="2982468"/>
                      <a:pt x="6756526" y="2982468"/>
                    </a:cubicBezTo>
                    <a:cubicBezTo>
                      <a:pt x="6741287" y="2982468"/>
                      <a:pt x="6726047" y="2974848"/>
                      <a:pt x="6718426" y="2951988"/>
                    </a:cubicBezTo>
                    <a:close/>
                    <a:moveTo>
                      <a:pt x="68580" y="2967228"/>
                    </a:moveTo>
                    <a:cubicBezTo>
                      <a:pt x="45720" y="2959608"/>
                      <a:pt x="38100" y="2944368"/>
                      <a:pt x="38100" y="2921508"/>
                    </a:cubicBezTo>
                    <a:cubicBezTo>
                      <a:pt x="38100" y="2898648"/>
                      <a:pt x="60960" y="2891028"/>
                      <a:pt x="83820" y="2891028"/>
                    </a:cubicBezTo>
                    <a:cubicBezTo>
                      <a:pt x="99060" y="2891028"/>
                      <a:pt x="114300" y="2913888"/>
                      <a:pt x="114300" y="2936748"/>
                    </a:cubicBezTo>
                    <a:cubicBezTo>
                      <a:pt x="106680" y="2951988"/>
                      <a:pt x="91440" y="2967228"/>
                      <a:pt x="76200" y="2967228"/>
                    </a:cubicBezTo>
                    <a:cubicBezTo>
                      <a:pt x="76200" y="2967228"/>
                      <a:pt x="68580" y="2967228"/>
                      <a:pt x="68580" y="2967228"/>
                    </a:cubicBezTo>
                    <a:close/>
                    <a:moveTo>
                      <a:pt x="6687820" y="2745994"/>
                    </a:moveTo>
                    <a:cubicBezTo>
                      <a:pt x="6680200" y="2723134"/>
                      <a:pt x="6695440" y="2700274"/>
                      <a:pt x="6718300" y="2700274"/>
                    </a:cubicBezTo>
                    <a:cubicBezTo>
                      <a:pt x="6733540" y="2692654"/>
                      <a:pt x="6756400" y="2707894"/>
                      <a:pt x="6764020" y="2730754"/>
                    </a:cubicBezTo>
                    <a:cubicBezTo>
                      <a:pt x="6764020" y="2745994"/>
                      <a:pt x="6748780" y="2768854"/>
                      <a:pt x="6733540" y="2776474"/>
                    </a:cubicBezTo>
                    <a:cubicBezTo>
                      <a:pt x="6725920" y="2776474"/>
                      <a:pt x="6725920" y="2776474"/>
                      <a:pt x="6725920" y="2776474"/>
                    </a:cubicBezTo>
                    <a:cubicBezTo>
                      <a:pt x="6703060" y="2776474"/>
                      <a:pt x="6687820" y="2761234"/>
                      <a:pt x="6687820" y="2745994"/>
                    </a:cubicBezTo>
                    <a:close/>
                    <a:moveTo>
                      <a:pt x="106680" y="2753614"/>
                    </a:moveTo>
                    <a:cubicBezTo>
                      <a:pt x="83820" y="2753614"/>
                      <a:pt x="68580" y="2730754"/>
                      <a:pt x="76200" y="2707894"/>
                    </a:cubicBezTo>
                    <a:cubicBezTo>
                      <a:pt x="76200" y="2685034"/>
                      <a:pt x="99060" y="2677414"/>
                      <a:pt x="121920" y="2677414"/>
                    </a:cubicBezTo>
                    <a:cubicBezTo>
                      <a:pt x="144780" y="2685034"/>
                      <a:pt x="152400" y="2707894"/>
                      <a:pt x="152400" y="2723134"/>
                    </a:cubicBezTo>
                    <a:cubicBezTo>
                      <a:pt x="144780" y="2745994"/>
                      <a:pt x="129540" y="2753614"/>
                      <a:pt x="114300" y="2753614"/>
                    </a:cubicBezTo>
                    <a:cubicBezTo>
                      <a:pt x="106680" y="2753614"/>
                      <a:pt x="106680" y="2753614"/>
                      <a:pt x="106680" y="2753614"/>
                    </a:cubicBezTo>
                    <a:close/>
                    <a:moveTo>
                      <a:pt x="6634480" y="2540000"/>
                    </a:moveTo>
                    <a:cubicBezTo>
                      <a:pt x="6634480" y="2517140"/>
                      <a:pt x="6642100" y="2494280"/>
                      <a:pt x="6664960" y="2494280"/>
                    </a:cubicBezTo>
                    <a:cubicBezTo>
                      <a:pt x="6687820" y="2486660"/>
                      <a:pt x="6703060" y="2494280"/>
                      <a:pt x="6710680" y="2517140"/>
                    </a:cubicBezTo>
                    <a:cubicBezTo>
                      <a:pt x="6718300" y="2540000"/>
                      <a:pt x="6703060" y="2562860"/>
                      <a:pt x="6687820" y="2562860"/>
                    </a:cubicBezTo>
                    <a:cubicBezTo>
                      <a:pt x="6680200" y="2562860"/>
                      <a:pt x="6680200" y="2562860"/>
                      <a:pt x="6672580" y="2562860"/>
                    </a:cubicBezTo>
                    <a:cubicBezTo>
                      <a:pt x="6657340" y="2562860"/>
                      <a:pt x="6642100" y="2555240"/>
                      <a:pt x="6634480" y="2540000"/>
                    </a:cubicBezTo>
                    <a:close/>
                    <a:moveTo>
                      <a:pt x="152527" y="2547620"/>
                    </a:moveTo>
                    <a:cubicBezTo>
                      <a:pt x="129667" y="2540000"/>
                      <a:pt x="122047" y="2517140"/>
                      <a:pt x="129667" y="2501900"/>
                    </a:cubicBezTo>
                    <a:cubicBezTo>
                      <a:pt x="129667" y="2479040"/>
                      <a:pt x="152527" y="2463800"/>
                      <a:pt x="175387" y="2471420"/>
                    </a:cubicBezTo>
                    <a:cubicBezTo>
                      <a:pt x="190627" y="2479040"/>
                      <a:pt x="205867" y="2501900"/>
                      <a:pt x="198247" y="2517140"/>
                    </a:cubicBezTo>
                    <a:cubicBezTo>
                      <a:pt x="198247" y="2532380"/>
                      <a:pt x="183007" y="2547620"/>
                      <a:pt x="167767" y="2547620"/>
                    </a:cubicBezTo>
                    <a:cubicBezTo>
                      <a:pt x="160147" y="2547620"/>
                      <a:pt x="160147" y="2547620"/>
                      <a:pt x="152527" y="2547620"/>
                    </a:cubicBezTo>
                    <a:close/>
                    <a:moveTo>
                      <a:pt x="6573520" y="2334006"/>
                    </a:moveTo>
                    <a:cubicBezTo>
                      <a:pt x="6565900" y="2318766"/>
                      <a:pt x="6581139" y="2295906"/>
                      <a:pt x="6596380" y="2288286"/>
                    </a:cubicBezTo>
                    <a:cubicBezTo>
                      <a:pt x="6619239" y="2280666"/>
                      <a:pt x="6642100" y="2288286"/>
                      <a:pt x="6649720" y="2311146"/>
                    </a:cubicBezTo>
                    <a:cubicBezTo>
                      <a:pt x="6657339" y="2334006"/>
                      <a:pt x="6642100" y="2349246"/>
                      <a:pt x="6626860" y="2356866"/>
                    </a:cubicBezTo>
                    <a:cubicBezTo>
                      <a:pt x="6619239" y="2364486"/>
                      <a:pt x="6611620" y="2364486"/>
                      <a:pt x="6611620" y="2364486"/>
                    </a:cubicBezTo>
                    <a:cubicBezTo>
                      <a:pt x="6596380" y="2364486"/>
                      <a:pt x="6581139" y="2349246"/>
                      <a:pt x="6573520" y="2334006"/>
                    </a:cubicBezTo>
                    <a:close/>
                    <a:moveTo>
                      <a:pt x="213487" y="2341626"/>
                    </a:moveTo>
                    <a:cubicBezTo>
                      <a:pt x="198247" y="2334006"/>
                      <a:pt x="183007" y="2311146"/>
                      <a:pt x="190627" y="2288159"/>
                    </a:cubicBezTo>
                    <a:cubicBezTo>
                      <a:pt x="198247" y="2272919"/>
                      <a:pt x="221107" y="2257679"/>
                      <a:pt x="243967" y="2265299"/>
                    </a:cubicBezTo>
                    <a:cubicBezTo>
                      <a:pt x="259207" y="2272919"/>
                      <a:pt x="274447" y="2295779"/>
                      <a:pt x="266827" y="2318766"/>
                    </a:cubicBezTo>
                    <a:cubicBezTo>
                      <a:pt x="259207" y="2334006"/>
                      <a:pt x="243967" y="2341626"/>
                      <a:pt x="228727" y="2341626"/>
                    </a:cubicBezTo>
                    <a:cubicBezTo>
                      <a:pt x="221107" y="2341626"/>
                      <a:pt x="221107" y="2341626"/>
                      <a:pt x="213487" y="2341626"/>
                    </a:cubicBezTo>
                    <a:close/>
                    <a:moveTo>
                      <a:pt x="6497320" y="2135632"/>
                    </a:moveTo>
                    <a:cubicBezTo>
                      <a:pt x="6489700" y="2120392"/>
                      <a:pt x="6504940" y="2097532"/>
                      <a:pt x="6520180" y="2089912"/>
                    </a:cubicBezTo>
                    <a:cubicBezTo>
                      <a:pt x="6543040" y="2082292"/>
                      <a:pt x="6565900" y="2089912"/>
                      <a:pt x="6573520" y="2105152"/>
                    </a:cubicBezTo>
                    <a:cubicBezTo>
                      <a:pt x="6581140" y="2128012"/>
                      <a:pt x="6565900" y="2150872"/>
                      <a:pt x="6550660" y="2158619"/>
                    </a:cubicBezTo>
                    <a:cubicBezTo>
                      <a:pt x="6543040" y="2158619"/>
                      <a:pt x="6543040" y="2158619"/>
                      <a:pt x="6535420" y="2158619"/>
                    </a:cubicBezTo>
                    <a:cubicBezTo>
                      <a:pt x="6520180" y="2158619"/>
                      <a:pt x="6504940" y="2150999"/>
                      <a:pt x="6497320" y="2135759"/>
                    </a:cubicBezTo>
                    <a:close/>
                    <a:moveTo>
                      <a:pt x="289814" y="2143379"/>
                    </a:moveTo>
                    <a:cubicBezTo>
                      <a:pt x="274574" y="2128139"/>
                      <a:pt x="259334" y="2112899"/>
                      <a:pt x="266954" y="2089912"/>
                    </a:cubicBezTo>
                    <a:cubicBezTo>
                      <a:pt x="274574" y="2067052"/>
                      <a:pt x="297434" y="2059432"/>
                      <a:pt x="320294" y="2067052"/>
                    </a:cubicBezTo>
                    <a:cubicBezTo>
                      <a:pt x="335534" y="2074672"/>
                      <a:pt x="350774" y="2097532"/>
                      <a:pt x="343154" y="2120519"/>
                    </a:cubicBezTo>
                    <a:cubicBezTo>
                      <a:pt x="335534" y="2135759"/>
                      <a:pt x="320294" y="2143379"/>
                      <a:pt x="305054" y="2143379"/>
                    </a:cubicBezTo>
                    <a:cubicBezTo>
                      <a:pt x="297434" y="2143379"/>
                      <a:pt x="297434" y="2143379"/>
                      <a:pt x="289814" y="2143379"/>
                    </a:cubicBezTo>
                    <a:close/>
                    <a:moveTo>
                      <a:pt x="6413373" y="1945005"/>
                    </a:moveTo>
                    <a:cubicBezTo>
                      <a:pt x="6405753" y="1922145"/>
                      <a:pt x="6413373" y="1899285"/>
                      <a:pt x="6428613" y="1891538"/>
                    </a:cubicBezTo>
                    <a:cubicBezTo>
                      <a:pt x="6451473" y="1883918"/>
                      <a:pt x="6474333" y="1891538"/>
                      <a:pt x="6481953" y="1914398"/>
                    </a:cubicBezTo>
                    <a:cubicBezTo>
                      <a:pt x="6489573" y="1929638"/>
                      <a:pt x="6481953" y="1952498"/>
                      <a:pt x="6466713" y="1960118"/>
                    </a:cubicBezTo>
                    <a:cubicBezTo>
                      <a:pt x="6459093" y="1967738"/>
                      <a:pt x="6451473" y="1967738"/>
                      <a:pt x="6443853" y="1967738"/>
                    </a:cubicBezTo>
                    <a:cubicBezTo>
                      <a:pt x="6436233" y="1967738"/>
                      <a:pt x="6420993" y="1960118"/>
                      <a:pt x="6413373" y="1944878"/>
                    </a:cubicBezTo>
                    <a:close/>
                    <a:moveTo>
                      <a:pt x="381254" y="1944878"/>
                    </a:moveTo>
                    <a:cubicBezTo>
                      <a:pt x="358394" y="1937258"/>
                      <a:pt x="350774" y="1914398"/>
                      <a:pt x="358394" y="1891411"/>
                    </a:cubicBezTo>
                    <a:cubicBezTo>
                      <a:pt x="373634" y="1876171"/>
                      <a:pt x="396494" y="1868551"/>
                      <a:pt x="411734" y="1876171"/>
                    </a:cubicBezTo>
                    <a:cubicBezTo>
                      <a:pt x="426974" y="1883791"/>
                      <a:pt x="434594" y="1906651"/>
                      <a:pt x="426974" y="1929638"/>
                    </a:cubicBezTo>
                    <a:cubicBezTo>
                      <a:pt x="419354" y="1937258"/>
                      <a:pt x="411734" y="1944878"/>
                      <a:pt x="396494" y="1944878"/>
                    </a:cubicBezTo>
                    <a:cubicBezTo>
                      <a:pt x="388874" y="1944878"/>
                      <a:pt x="381254" y="1944878"/>
                      <a:pt x="381254" y="1944878"/>
                    </a:cubicBezTo>
                    <a:close/>
                    <a:moveTo>
                      <a:pt x="6314186" y="1754124"/>
                    </a:moveTo>
                    <a:cubicBezTo>
                      <a:pt x="6306566" y="1738884"/>
                      <a:pt x="6306566" y="1716024"/>
                      <a:pt x="6329426" y="1708404"/>
                    </a:cubicBezTo>
                    <a:cubicBezTo>
                      <a:pt x="6344666" y="1693164"/>
                      <a:pt x="6367526" y="1700784"/>
                      <a:pt x="6382766" y="1716024"/>
                    </a:cubicBezTo>
                    <a:cubicBezTo>
                      <a:pt x="6390386" y="1738884"/>
                      <a:pt x="6382766" y="1761744"/>
                      <a:pt x="6367526" y="1769491"/>
                    </a:cubicBezTo>
                    <a:cubicBezTo>
                      <a:pt x="6359906" y="1777111"/>
                      <a:pt x="6352286" y="1777111"/>
                      <a:pt x="6344666" y="1777111"/>
                    </a:cubicBezTo>
                    <a:cubicBezTo>
                      <a:pt x="6329426" y="1777111"/>
                      <a:pt x="6321806" y="1769491"/>
                      <a:pt x="6314186" y="1754251"/>
                    </a:cubicBezTo>
                    <a:close/>
                    <a:moveTo>
                      <a:pt x="480441" y="1754251"/>
                    </a:moveTo>
                    <a:cubicBezTo>
                      <a:pt x="457581" y="1746631"/>
                      <a:pt x="449961" y="1723771"/>
                      <a:pt x="465201" y="1700784"/>
                    </a:cubicBezTo>
                    <a:cubicBezTo>
                      <a:pt x="472821" y="1685544"/>
                      <a:pt x="495681" y="1677924"/>
                      <a:pt x="518541" y="1685544"/>
                    </a:cubicBezTo>
                    <a:cubicBezTo>
                      <a:pt x="533781" y="1700784"/>
                      <a:pt x="541401" y="1723644"/>
                      <a:pt x="526161" y="1739011"/>
                    </a:cubicBezTo>
                    <a:cubicBezTo>
                      <a:pt x="518541" y="1754251"/>
                      <a:pt x="510921" y="1761871"/>
                      <a:pt x="495681" y="1761871"/>
                    </a:cubicBezTo>
                    <a:cubicBezTo>
                      <a:pt x="488061" y="1761871"/>
                      <a:pt x="480441" y="1754251"/>
                      <a:pt x="480441" y="1754251"/>
                    </a:cubicBezTo>
                    <a:close/>
                    <a:moveTo>
                      <a:pt x="6199886" y="1578737"/>
                    </a:moveTo>
                    <a:cubicBezTo>
                      <a:pt x="6199886" y="1571117"/>
                      <a:pt x="6199886" y="1571117"/>
                      <a:pt x="6199886" y="1571117"/>
                    </a:cubicBezTo>
                    <a:cubicBezTo>
                      <a:pt x="6184646" y="1555877"/>
                      <a:pt x="6192266" y="1533017"/>
                      <a:pt x="6207506" y="1517650"/>
                    </a:cubicBezTo>
                    <a:cubicBezTo>
                      <a:pt x="6230366" y="1510030"/>
                      <a:pt x="6253226" y="1510030"/>
                      <a:pt x="6260846" y="1532890"/>
                    </a:cubicBezTo>
                    <a:cubicBezTo>
                      <a:pt x="6268466" y="1532890"/>
                      <a:pt x="6268466" y="1532890"/>
                      <a:pt x="6268466" y="1532890"/>
                    </a:cubicBezTo>
                    <a:cubicBezTo>
                      <a:pt x="6276086" y="1555750"/>
                      <a:pt x="6276086" y="1578610"/>
                      <a:pt x="6253226" y="1586357"/>
                    </a:cubicBezTo>
                    <a:cubicBezTo>
                      <a:pt x="6245606" y="1593977"/>
                      <a:pt x="6237986" y="1593977"/>
                      <a:pt x="6230366" y="1593977"/>
                    </a:cubicBezTo>
                    <a:cubicBezTo>
                      <a:pt x="6222746" y="1593977"/>
                      <a:pt x="6207506" y="1586357"/>
                      <a:pt x="6199886" y="1578737"/>
                    </a:cubicBezTo>
                    <a:close/>
                    <a:moveTo>
                      <a:pt x="587248" y="1571117"/>
                    </a:moveTo>
                    <a:cubicBezTo>
                      <a:pt x="572008" y="1555877"/>
                      <a:pt x="564388" y="1533017"/>
                      <a:pt x="579628" y="1517650"/>
                    </a:cubicBezTo>
                    <a:cubicBezTo>
                      <a:pt x="587248" y="1502410"/>
                      <a:pt x="610108" y="1494790"/>
                      <a:pt x="632968" y="1510030"/>
                    </a:cubicBezTo>
                    <a:cubicBezTo>
                      <a:pt x="648208" y="1517650"/>
                      <a:pt x="655828" y="1540510"/>
                      <a:pt x="640588" y="1563497"/>
                    </a:cubicBezTo>
                    <a:cubicBezTo>
                      <a:pt x="632968" y="1571117"/>
                      <a:pt x="625348" y="1578737"/>
                      <a:pt x="610108" y="1578737"/>
                    </a:cubicBezTo>
                    <a:cubicBezTo>
                      <a:pt x="602488" y="1578737"/>
                      <a:pt x="594868" y="1578737"/>
                      <a:pt x="587248" y="1571117"/>
                    </a:cubicBezTo>
                    <a:close/>
                    <a:moveTo>
                      <a:pt x="6077839" y="1403223"/>
                    </a:moveTo>
                    <a:cubicBezTo>
                      <a:pt x="6062599" y="1380363"/>
                      <a:pt x="6070219" y="1357503"/>
                      <a:pt x="6085459" y="1349756"/>
                    </a:cubicBezTo>
                    <a:cubicBezTo>
                      <a:pt x="6100699" y="1334516"/>
                      <a:pt x="6123559" y="1334516"/>
                      <a:pt x="6138799" y="1357376"/>
                    </a:cubicBezTo>
                    <a:cubicBezTo>
                      <a:pt x="6146419" y="1372616"/>
                      <a:pt x="6146419" y="1395476"/>
                      <a:pt x="6131179" y="1410843"/>
                    </a:cubicBezTo>
                    <a:cubicBezTo>
                      <a:pt x="6123559" y="1410843"/>
                      <a:pt x="6115939" y="1418463"/>
                      <a:pt x="6108319" y="1418463"/>
                    </a:cubicBezTo>
                    <a:cubicBezTo>
                      <a:pt x="6093079" y="1418463"/>
                      <a:pt x="6085459" y="1410843"/>
                      <a:pt x="6077839" y="1403223"/>
                    </a:cubicBezTo>
                    <a:close/>
                    <a:moveTo>
                      <a:pt x="709168" y="1395603"/>
                    </a:moveTo>
                    <a:cubicBezTo>
                      <a:pt x="693928" y="1380363"/>
                      <a:pt x="693928" y="1357503"/>
                      <a:pt x="701548" y="1342136"/>
                    </a:cubicBezTo>
                    <a:cubicBezTo>
                      <a:pt x="716788" y="1326896"/>
                      <a:pt x="739648" y="1319276"/>
                      <a:pt x="754888" y="1334516"/>
                    </a:cubicBezTo>
                    <a:cubicBezTo>
                      <a:pt x="777748" y="1349756"/>
                      <a:pt x="777748" y="1372616"/>
                      <a:pt x="762508" y="1387983"/>
                    </a:cubicBezTo>
                    <a:cubicBezTo>
                      <a:pt x="754888" y="1395603"/>
                      <a:pt x="747268" y="1403223"/>
                      <a:pt x="732028" y="1403223"/>
                    </a:cubicBezTo>
                    <a:cubicBezTo>
                      <a:pt x="724408" y="1403223"/>
                      <a:pt x="716788" y="1403223"/>
                      <a:pt x="709168" y="1395603"/>
                    </a:cubicBezTo>
                    <a:close/>
                    <a:moveTo>
                      <a:pt x="5940552" y="1235456"/>
                    </a:moveTo>
                    <a:cubicBezTo>
                      <a:pt x="5932932" y="1220216"/>
                      <a:pt x="5932932" y="1197356"/>
                      <a:pt x="5948172" y="1181989"/>
                    </a:cubicBezTo>
                    <a:cubicBezTo>
                      <a:pt x="5963412" y="1166749"/>
                      <a:pt x="5986272" y="1166749"/>
                      <a:pt x="6001512" y="1181989"/>
                    </a:cubicBezTo>
                    <a:cubicBezTo>
                      <a:pt x="6016752" y="1204849"/>
                      <a:pt x="6009132" y="1227709"/>
                      <a:pt x="5993892" y="1243076"/>
                    </a:cubicBezTo>
                    <a:cubicBezTo>
                      <a:pt x="5986272" y="1243076"/>
                      <a:pt x="5978652" y="1250696"/>
                      <a:pt x="5971032" y="1250696"/>
                    </a:cubicBezTo>
                    <a:cubicBezTo>
                      <a:pt x="5963412" y="1250696"/>
                      <a:pt x="5948172" y="1243076"/>
                      <a:pt x="5940552" y="1235456"/>
                    </a:cubicBezTo>
                    <a:close/>
                    <a:moveTo>
                      <a:pt x="846455" y="1227836"/>
                    </a:moveTo>
                    <a:cubicBezTo>
                      <a:pt x="831215" y="1212596"/>
                      <a:pt x="831215" y="1189736"/>
                      <a:pt x="838835" y="1174369"/>
                    </a:cubicBezTo>
                    <a:cubicBezTo>
                      <a:pt x="854075" y="1159129"/>
                      <a:pt x="876935" y="1159129"/>
                      <a:pt x="892175" y="1174369"/>
                    </a:cubicBezTo>
                    <a:cubicBezTo>
                      <a:pt x="907415" y="1181989"/>
                      <a:pt x="915035" y="1204849"/>
                      <a:pt x="899795" y="1227836"/>
                    </a:cubicBezTo>
                    <a:cubicBezTo>
                      <a:pt x="892175" y="1235456"/>
                      <a:pt x="884555" y="1235456"/>
                      <a:pt x="869315" y="1235456"/>
                    </a:cubicBezTo>
                    <a:cubicBezTo>
                      <a:pt x="861695" y="1235456"/>
                      <a:pt x="854075" y="1235456"/>
                      <a:pt x="846455" y="1227836"/>
                    </a:cubicBezTo>
                    <a:close/>
                    <a:moveTo>
                      <a:pt x="5803265" y="1082802"/>
                    </a:moveTo>
                    <a:cubicBezTo>
                      <a:pt x="5788025" y="1067562"/>
                      <a:pt x="5788025" y="1037082"/>
                      <a:pt x="5803265" y="1029335"/>
                    </a:cubicBezTo>
                    <a:cubicBezTo>
                      <a:pt x="5818505" y="1014095"/>
                      <a:pt x="5841365" y="1014095"/>
                      <a:pt x="5856605" y="1029335"/>
                    </a:cubicBezTo>
                    <a:cubicBezTo>
                      <a:pt x="5871845" y="1044575"/>
                      <a:pt x="5871845" y="1067435"/>
                      <a:pt x="5856605" y="1082802"/>
                    </a:cubicBezTo>
                    <a:cubicBezTo>
                      <a:pt x="5848985" y="1090422"/>
                      <a:pt x="5833745" y="1090422"/>
                      <a:pt x="5826125" y="1090422"/>
                    </a:cubicBezTo>
                    <a:cubicBezTo>
                      <a:pt x="5818505" y="1090422"/>
                      <a:pt x="5810885" y="1090422"/>
                      <a:pt x="5803265" y="1082802"/>
                    </a:cubicBezTo>
                    <a:close/>
                    <a:moveTo>
                      <a:pt x="991362" y="1067562"/>
                    </a:moveTo>
                    <a:cubicBezTo>
                      <a:pt x="976122" y="1052322"/>
                      <a:pt x="976122" y="1029462"/>
                      <a:pt x="991362" y="1014095"/>
                    </a:cubicBezTo>
                    <a:cubicBezTo>
                      <a:pt x="1006602" y="998855"/>
                      <a:pt x="1029462" y="998855"/>
                      <a:pt x="1044702" y="1014095"/>
                    </a:cubicBezTo>
                    <a:cubicBezTo>
                      <a:pt x="1059942" y="1029335"/>
                      <a:pt x="1059942" y="1052195"/>
                      <a:pt x="1044702" y="1067562"/>
                    </a:cubicBezTo>
                    <a:cubicBezTo>
                      <a:pt x="1037082" y="1075182"/>
                      <a:pt x="1029462" y="1082802"/>
                      <a:pt x="1014222" y="1082802"/>
                    </a:cubicBezTo>
                    <a:cubicBezTo>
                      <a:pt x="1006602" y="1082802"/>
                      <a:pt x="998982" y="1075182"/>
                      <a:pt x="991362" y="1067562"/>
                    </a:cubicBezTo>
                    <a:close/>
                    <a:moveTo>
                      <a:pt x="5643118" y="930275"/>
                    </a:moveTo>
                    <a:cubicBezTo>
                      <a:pt x="5627878" y="922655"/>
                      <a:pt x="5627878" y="892175"/>
                      <a:pt x="5643118" y="876808"/>
                    </a:cubicBezTo>
                    <a:cubicBezTo>
                      <a:pt x="5658358" y="861568"/>
                      <a:pt x="5681218" y="861568"/>
                      <a:pt x="5696458" y="876808"/>
                    </a:cubicBezTo>
                    <a:cubicBezTo>
                      <a:pt x="5711698" y="892048"/>
                      <a:pt x="5711698" y="914908"/>
                      <a:pt x="5704078" y="930275"/>
                    </a:cubicBezTo>
                    <a:cubicBezTo>
                      <a:pt x="5696458" y="937895"/>
                      <a:pt x="5681218" y="945515"/>
                      <a:pt x="5673598" y="945515"/>
                    </a:cubicBezTo>
                    <a:cubicBezTo>
                      <a:pt x="5665978" y="945515"/>
                      <a:pt x="5650738" y="937895"/>
                      <a:pt x="5643118" y="930275"/>
                    </a:cubicBezTo>
                    <a:close/>
                    <a:moveTo>
                      <a:pt x="1143889" y="922655"/>
                    </a:moveTo>
                    <a:cubicBezTo>
                      <a:pt x="1128649" y="907415"/>
                      <a:pt x="1128649" y="876935"/>
                      <a:pt x="1143889" y="869188"/>
                    </a:cubicBezTo>
                    <a:cubicBezTo>
                      <a:pt x="1159129" y="853948"/>
                      <a:pt x="1189609" y="853948"/>
                      <a:pt x="1197229" y="869188"/>
                    </a:cubicBezTo>
                    <a:cubicBezTo>
                      <a:pt x="1212469" y="884428"/>
                      <a:pt x="1212469" y="907288"/>
                      <a:pt x="1197229" y="922655"/>
                    </a:cubicBezTo>
                    <a:cubicBezTo>
                      <a:pt x="1189609" y="930275"/>
                      <a:pt x="1181989" y="930275"/>
                      <a:pt x="1174369" y="930275"/>
                    </a:cubicBezTo>
                    <a:cubicBezTo>
                      <a:pt x="1159129" y="930275"/>
                      <a:pt x="1151509" y="930275"/>
                      <a:pt x="1143889" y="922655"/>
                    </a:cubicBezTo>
                    <a:close/>
                    <a:moveTo>
                      <a:pt x="5482971" y="792861"/>
                    </a:moveTo>
                    <a:cubicBezTo>
                      <a:pt x="5467731" y="785241"/>
                      <a:pt x="5467731" y="762381"/>
                      <a:pt x="5475351" y="739394"/>
                    </a:cubicBezTo>
                    <a:cubicBezTo>
                      <a:pt x="5490591" y="724154"/>
                      <a:pt x="5513451" y="724154"/>
                      <a:pt x="5528691" y="739394"/>
                    </a:cubicBezTo>
                    <a:cubicBezTo>
                      <a:pt x="5551551" y="747014"/>
                      <a:pt x="5551551" y="769874"/>
                      <a:pt x="5536311" y="792861"/>
                    </a:cubicBezTo>
                    <a:cubicBezTo>
                      <a:pt x="5528691" y="800481"/>
                      <a:pt x="5521071" y="808101"/>
                      <a:pt x="5505831" y="808101"/>
                    </a:cubicBezTo>
                    <a:cubicBezTo>
                      <a:pt x="5498211" y="808101"/>
                      <a:pt x="5490591" y="800481"/>
                      <a:pt x="5482971" y="792861"/>
                    </a:cubicBezTo>
                    <a:close/>
                    <a:moveTo>
                      <a:pt x="1304036" y="777621"/>
                    </a:moveTo>
                    <a:cubicBezTo>
                      <a:pt x="1296416" y="762381"/>
                      <a:pt x="1296416" y="739521"/>
                      <a:pt x="1311656" y="724154"/>
                    </a:cubicBezTo>
                    <a:cubicBezTo>
                      <a:pt x="1326896" y="716534"/>
                      <a:pt x="1349756" y="716534"/>
                      <a:pt x="1364996" y="731774"/>
                    </a:cubicBezTo>
                    <a:cubicBezTo>
                      <a:pt x="1380236" y="747014"/>
                      <a:pt x="1372616" y="777494"/>
                      <a:pt x="1357376" y="785241"/>
                    </a:cubicBezTo>
                    <a:cubicBezTo>
                      <a:pt x="1349756" y="792861"/>
                      <a:pt x="1342136" y="792861"/>
                      <a:pt x="1334516" y="792861"/>
                    </a:cubicBezTo>
                    <a:cubicBezTo>
                      <a:pt x="1326896" y="792861"/>
                      <a:pt x="1311656" y="792861"/>
                      <a:pt x="1304036" y="777621"/>
                    </a:cubicBezTo>
                    <a:close/>
                    <a:moveTo>
                      <a:pt x="5315204" y="670814"/>
                    </a:moveTo>
                    <a:cubicBezTo>
                      <a:pt x="5299964" y="655574"/>
                      <a:pt x="5292344" y="632714"/>
                      <a:pt x="5307584" y="617347"/>
                    </a:cubicBezTo>
                    <a:cubicBezTo>
                      <a:pt x="5315204" y="602107"/>
                      <a:pt x="5338064" y="594487"/>
                      <a:pt x="5360924" y="609727"/>
                    </a:cubicBezTo>
                    <a:cubicBezTo>
                      <a:pt x="5376164" y="617347"/>
                      <a:pt x="5376164" y="640207"/>
                      <a:pt x="5368544" y="663194"/>
                    </a:cubicBezTo>
                    <a:cubicBezTo>
                      <a:pt x="5360924" y="670814"/>
                      <a:pt x="5345684" y="678434"/>
                      <a:pt x="5338064" y="678434"/>
                    </a:cubicBezTo>
                    <a:cubicBezTo>
                      <a:pt x="5330444" y="678434"/>
                      <a:pt x="5322824" y="678434"/>
                      <a:pt x="5315204" y="670814"/>
                    </a:cubicBezTo>
                    <a:close/>
                    <a:moveTo>
                      <a:pt x="1479423" y="655574"/>
                    </a:moveTo>
                    <a:cubicBezTo>
                      <a:pt x="1464183" y="632714"/>
                      <a:pt x="1471803" y="609854"/>
                      <a:pt x="1487043" y="602107"/>
                    </a:cubicBezTo>
                    <a:cubicBezTo>
                      <a:pt x="1502283" y="586867"/>
                      <a:pt x="1525143" y="594487"/>
                      <a:pt x="1540383" y="609727"/>
                    </a:cubicBezTo>
                    <a:cubicBezTo>
                      <a:pt x="1548003" y="624967"/>
                      <a:pt x="1548003" y="647827"/>
                      <a:pt x="1532763" y="663194"/>
                    </a:cubicBezTo>
                    <a:cubicBezTo>
                      <a:pt x="1525143" y="663194"/>
                      <a:pt x="1517523" y="670814"/>
                      <a:pt x="1509903" y="670814"/>
                    </a:cubicBezTo>
                    <a:cubicBezTo>
                      <a:pt x="1494663" y="670814"/>
                      <a:pt x="1487043" y="663194"/>
                      <a:pt x="1479423" y="655574"/>
                    </a:cubicBezTo>
                    <a:close/>
                    <a:moveTo>
                      <a:pt x="5139817" y="556387"/>
                    </a:moveTo>
                    <a:cubicBezTo>
                      <a:pt x="5116957" y="541147"/>
                      <a:pt x="5109337" y="518287"/>
                      <a:pt x="5124577" y="502920"/>
                    </a:cubicBezTo>
                    <a:cubicBezTo>
                      <a:pt x="5132197" y="487680"/>
                      <a:pt x="5155057" y="480060"/>
                      <a:pt x="5177917" y="487680"/>
                    </a:cubicBezTo>
                    <a:cubicBezTo>
                      <a:pt x="5193157" y="502920"/>
                      <a:pt x="5200777" y="525780"/>
                      <a:pt x="5185537" y="541147"/>
                    </a:cubicBezTo>
                    <a:cubicBezTo>
                      <a:pt x="5185537" y="556387"/>
                      <a:pt x="5170297" y="564007"/>
                      <a:pt x="5155057" y="564007"/>
                    </a:cubicBezTo>
                    <a:cubicBezTo>
                      <a:pt x="5147437" y="564007"/>
                      <a:pt x="5139817" y="556387"/>
                      <a:pt x="5139817" y="556387"/>
                    </a:cubicBezTo>
                    <a:close/>
                    <a:moveTo>
                      <a:pt x="1654810" y="533527"/>
                    </a:moveTo>
                    <a:cubicBezTo>
                      <a:pt x="1647190" y="518287"/>
                      <a:pt x="1654810" y="495427"/>
                      <a:pt x="1670050" y="480060"/>
                    </a:cubicBezTo>
                    <a:cubicBezTo>
                      <a:pt x="1685290" y="472440"/>
                      <a:pt x="1708150" y="480060"/>
                      <a:pt x="1723390" y="495300"/>
                    </a:cubicBezTo>
                    <a:cubicBezTo>
                      <a:pt x="1731010" y="510540"/>
                      <a:pt x="1723390" y="533400"/>
                      <a:pt x="1708150" y="548767"/>
                    </a:cubicBezTo>
                    <a:cubicBezTo>
                      <a:pt x="1700530" y="548767"/>
                      <a:pt x="1692910" y="556387"/>
                      <a:pt x="1685290" y="556387"/>
                    </a:cubicBezTo>
                    <a:cubicBezTo>
                      <a:pt x="1677670" y="556387"/>
                      <a:pt x="1662430" y="548767"/>
                      <a:pt x="1654810" y="533527"/>
                    </a:cubicBezTo>
                    <a:close/>
                    <a:moveTo>
                      <a:pt x="4949190" y="449580"/>
                    </a:moveTo>
                    <a:cubicBezTo>
                      <a:pt x="4933950" y="441960"/>
                      <a:pt x="4926330" y="419100"/>
                      <a:pt x="4933950" y="403860"/>
                    </a:cubicBezTo>
                    <a:cubicBezTo>
                      <a:pt x="4949190" y="381000"/>
                      <a:pt x="4972050" y="373380"/>
                      <a:pt x="4987290" y="381000"/>
                    </a:cubicBezTo>
                    <a:cubicBezTo>
                      <a:pt x="5002530" y="396240"/>
                      <a:pt x="5010150" y="419100"/>
                      <a:pt x="5002530" y="434467"/>
                    </a:cubicBezTo>
                    <a:cubicBezTo>
                      <a:pt x="4994910" y="449707"/>
                      <a:pt x="4979670" y="457327"/>
                      <a:pt x="4972050" y="457327"/>
                    </a:cubicBezTo>
                    <a:cubicBezTo>
                      <a:pt x="4964430" y="457327"/>
                      <a:pt x="4956810" y="457327"/>
                      <a:pt x="4949190" y="449707"/>
                    </a:cubicBezTo>
                    <a:close/>
                    <a:moveTo>
                      <a:pt x="1845437" y="426847"/>
                    </a:moveTo>
                    <a:cubicBezTo>
                      <a:pt x="1830197" y="411607"/>
                      <a:pt x="1837817" y="388747"/>
                      <a:pt x="1860677" y="381127"/>
                    </a:cubicBezTo>
                    <a:cubicBezTo>
                      <a:pt x="1875917" y="365887"/>
                      <a:pt x="1898777" y="373507"/>
                      <a:pt x="1906397" y="396367"/>
                    </a:cubicBezTo>
                    <a:cubicBezTo>
                      <a:pt x="1921637" y="411607"/>
                      <a:pt x="1914017" y="434467"/>
                      <a:pt x="1891157" y="442087"/>
                    </a:cubicBezTo>
                    <a:cubicBezTo>
                      <a:pt x="1891157" y="449707"/>
                      <a:pt x="1883537" y="449707"/>
                      <a:pt x="1875917" y="449707"/>
                    </a:cubicBezTo>
                    <a:cubicBezTo>
                      <a:pt x="1860677" y="449707"/>
                      <a:pt x="1845437" y="442087"/>
                      <a:pt x="1845437" y="426847"/>
                    </a:cubicBezTo>
                    <a:close/>
                    <a:moveTo>
                      <a:pt x="4758563" y="358140"/>
                    </a:moveTo>
                    <a:cubicBezTo>
                      <a:pt x="4743323" y="350520"/>
                      <a:pt x="4735703" y="327660"/>
                      <a:pt x="4743323" y="312420"/>
                    </a:cubicBezTo>
                    <a:cubicBezTo>
                      <a:pt x="4750943" y="289560"/>
                      <a:pt x="4773803" y="281940"/>
                      <a:pt x="4789043" y="289560"/>
                    </a:cubicBezTo>
                    <a:cubicBezTo>
                      <a:pt x="4811903" y="297180"/>
                      <a:pt x="4819523" y="320040"/>
                      <a:pt x="4811903" y="343027"/>
                    </a:cubicBezTo>
                    <a:cubicBezTo>
                      <a:pt x="4804283" y="358267"/>
                      <a:pt x="4789043" y="365887"/>
                      <a:pt x="4773803" y="365887"/>
                    </a:cubicBezTo>
                    <a:cubicBezTo>
                      <a:pt x="4773803" y="365887"/>
                      <a:pt x="4766183" y="365887"/>
                      <a:pt x="4758563" y="358267"/>
                    </a:cubicBezTo>
                    <a:close/>
                    <a:moveTo>
                      <a:pt x="2036064" y="335407"/>
                    </a:moveTo>
                    <a:cubicBezTo>
                      <a:pt x="2028444" y="312547"/>
                      <a:pt x="2036064" y="289687"/>
                      <a:pt x="2051304" y="281940"/>
                    </a:cubicBezTo>
                    <a:cubicBezTo>
                      <a:pt x="2074164" y="274320"/>
                      <a:pt x="2097024" y="281940"/>
                      <a:pt x="2104644" y="304800"/>
                    </a:cubicBezTo>
                    <a:cubicBezTo>
                      <a:pt x="2112264" y="320040"/>
                      <a:pt x="2104644" y="342900"/>
                      <a:pt x="2081784" y="358267"/>
                    </a:cubicBezTo>
                    <a:cubicBezTo>
                      <a:pt x="2081784" y="358267"/>
                      <a:pt x="2074164" y="358267"/>
                      <a:pt x="2066544" y="358267"/>
                    </a:cubicBezTo>
                    <a:cubicBezTo>
                      <a:pt x="2051304" y="358267"/>
                      <a:pt x="2043684" y="350647"/>
                      <a:pt x="2036064" y="335407"/>
                    </a:cubicBezTo>
                    <a:close/>
                    <a:moveTo>
                      <a:pt x="4567809" y="281940"/>
                    </a:moveTo>
                    <a:cubicBezTo>
                      <a:pt x="4544949" y="274320"/>
                      <a:pt x="4537329" y="251460"/>
                      <a:pt x="4544949" y="228473"/>
                    </a:cubicBezTo>
                    <a:cubicBezTo>
                      <a:pt x="4552569" y="213233"/>
                      <a:pt x="4567809" y="205613"/>
                      <a:pt x="4590669" y="213233"/>
                    </a:cubicBezTo>
                    <a:cubicBezTo>
                      <a:pt x="4613529" y="213233"/>
                      <a:pt x="4621149" y="236093"/>
                      <a:pt x="4613529" y="258953"/>
                    </a:cubicBezTo>
                    <a:cubicBezTo>
                      <a:pt x="4605909" y="274193"/>
                      <a:pt x="4590669" y="281813"/>
                      <a:pt x="4575429" y="281813"/>
                    </a:cubicBezTo>
                    <a:cubicBezTo>
                      <a:pt x="4575429" y="281813"/>
                      <a:pt x="4567809" y="281813"/>
                      <a:pt x="4567809" y="281813"/>
                    </a:cubicBezTo>
                    <a:close/>
                    <a:moveTo>
                      <a:pt x="2234311" y="251333"/>
                    </a:moveTo>
                    <a:cubicBezTo>
                      <a:pt x="2226691" y="236093"/>
                      <a:pt x="2234311" y="213233"/>
                      <a:pt x="2257171" y="205613"/>
                    </a:cubicBezTo>
                    <a:cubicBezTo>
                      <a:pt x="2272411" y="197993"/>
                      <a:pt x="2295271" y="205613"/>
                      <a:pt x="2302891" y="228473"/>
                    </a:cubicBezTo>
                    <a:cubicBezTo>
                      <a:pt x="2310511" y="243713"/>
                      <a:pt x="2302891" y="266573"/>
                      <a:pt x="2280031" y="274193"/>
                    </a:cubicBezTo>
                    <a:cubicBezTo>
                      <a:pt x="2280031" y="274193"/>
                      <a:pt x="2272411" y="281813"/>
                      <a:pt x="2272411" y="281813"/>
                    </a:cubicBezTo>
                    <a:cubicBezTo>
                      <a:pt x="2249551" y="281813"/>
                      <a:pt x="2241931" y="266573"/>
                      <a:pt x="2234311" y="251333"/>
                    </a:cubicBezTo>
                    <a:close/>
                    <a:moveTo>
                      <a:pt x="4361942" y="213233"/>
                    </a:moveTo>
                    <a:cubicBezTo>
                      <a:pt x="4346702" y="205613"/>
                      <a:pt x="4331462" y="190373"/>
                      <a:pt x="4339082" y="167513"/>
                    </a:cubicBezTo>
                    <a:cubicBezTo>
                      <a:pt x="4346702" y="144653"/>
                      <a:pt x="4361942" y="137033"/>
                      <a:pt x="4384802" y="144653"/>
                    </a:cubicBezTo>
                    <a:cubicBezTo>
                      <a:pt x="4407662" y="144653"/>
                      <a:pt x="4415282" y="167513"/>
                      <a:pt x="4407662" y="190373"/>
                    </a:cubicBezTo>
                    <a:cubicBezTo>
                      <a:pt x="4407662" y="205613"/>
                      <a:pt x="4392422" y="213233"/>
                      <a:pt x="4377182" y="213233"/>
                    </a:cubicBezTo>
                    <a:cubicBezTo>
                      <a:pt x="4369562" y="213233"/>
                      <a:pt x="4369562" y="213233"/>
                      <a:pt x="4361942" y="213233"/>
                    </a:cubicBezTo>
                    <a:close/>
                    <a:moveTo>
                      <a:pt x="2432558" y="182753"/>
                    </a:moveTo>
                    <a:cubicBezTo>
                      <a:pt x="2432558" y="167513"/>
                      <a:pt x="2440178" y="144653"/>
                      <a:pt x="2463038" y="137033"/>
                    </a:cubicBezTo>
                    <a:cubicBezTo>
                      <a:pt x="2478278" y="129413"/>
                      <a:pt x="2501138" y="144653"/>
                      <a:pt x="2508758" y="159893"/>
                    </a:cubicBezTo>
                    <a:cubicBezTo>
                      <a:pt x="2516378" y="182753"/>
                      <a:pt x="2501138" y="205613"/>
                      <a:pt x="2485898" y="213360"/>
                    </a:cubicBezTo>
                    <a:cubicBezTo>
                      <a:pt x="2478278" y="213360"/>
                      <a:pt x="2478278" y="213360"/>
                      <a:pt x="2470658" y="213360"/>
                    </a:cubicBezTo>
                    <a:cubicBezTo>
                      <a:pt x="2455418" y="213360"/>
                      <a:pt x="2440178" y="198120"/>
                      <a:pt x="2432558" y="182880"/>
                    </a:cubicBezTo>
                    <a:close/>
                    <a:moveTo>
                      <a:pt x="4155948" y="160020"/>
                    </a:moveTo>
                    <a:cubicBezTo>
                      <a:pt x="4140708" y="160020"/>
                      <a:pt x="4125468" y="137160"/>
                      <a:pt x="4133088" y="114300"/>
                    </a:cubicBezTo>
                    <a:cubicBezTo>
                      <a:pt x="4133088" y="91440"/>
                      <a:pt x="4155948" y="83820"/>
                      <a:pt x="4178808" y="83820"/>
                    </a:cubicBezTo>
                    <a:cubicBezTo>
                      <a:pt x="4194048" y="91440"/>
                      <a:pt x="4209288" y="114300"/>
                      <a:pt x="4201668" y="129540"/>
                    </a:cubicBezTo>
                    <a:cubicBezTo>
                      <a:pt x="4201668" y="152400"/>
                      <a:pt x="4186428" y="160020"/>
                      <a:pt x="4163568" y="160020"/>
                    </a:cubicBezTo>
                    <a:cubicBezTo>
                      <a:pt x="4163568" y="160020"/>
                      <a:pt x="4163568" y="160020"/>
                      <a:pt x="4155948" y="160020"/>
                    </a:cubicBezTo>
                    <a:close/>
                    <a:moveTo>
                      <a:pt x="2646045" y="129540"/>
                    </a:moveTo>
                    <a:cubicBezTo>
                      <a:pt x="2638425" y="106680"/>
                      <a:pt x="2653665" y="91440"/>
                      <a:pt x="2668905" y="83820"/>
                    </a:cubicBezTo>
                    <a:cubicBezTo>
                      <a:pt x="2691765" y="76200"/>
                      <a:pt x="2714625" y="91440"/>
                      <a:pt x="2714625" y="114300"/>
                    </a:cubicBezTo>
                    <a:cubicBezTo>
                      <a:pt x="2722245" y="129540"/>
                      <a:pt x="2707005" y="152400"/>
                      <a:pt x="2684145" y="160020"/>
                    </a:cubicBezTo>
                    <a:cubicBezTo>
                      <a:pt x="2684145" y="160020"/>
                      <a:pt x="2684145" y="160020"/>
                      <a:pt x="2676525" y="160020"/>
                    </a:cubicBezTo>
                    <a:cubicBezTo>
                      <a:pt x="2661285" y="160020"/>
                      <a:pt x="2646045" y="144780"/>
                      <a:pt x="2646045" y="129540"/>
                    </a:cubicBezTo>
                    <a:close/>
                    <a:moveTo>
                      <a:pt x="3950081" y="121920"/>
                    </a:moveTo>
                    <a:cubicBezTo>
                      <a:pt x="3927221" y="114300"/>
                      <a:pt x="3919601" y="99060"/>
                      <a:pt x="3919601" y="76200"/>
                    </a:cubicBezTo>
                    <a:cubicBezTo>
                      <a:pt x="3919601" y="53340"/>
                      <a:pt x="3942461" y="45720"/>
                      <a:pt x="3965321" y="45720"/>
                    </a:cubicBezTo>
                    <a:cubicBezTo>
                      <a:pt x="3980561" y="45720"/>
                      <a:pt x="3995801" y="68580"/>
                      <a:pt x="3995801" y="91440"/>
                    </a:cubicBezTo>
                    <a:cubicBezTo>
                      <a:pt x="3988181" y="106680"/>
                      <a:pt x="3972941" y="121920"/>
                      <a:pt x="3957701" y="121920"/>
                    </a:cubicBezTo>
                    <a:cubicBezTo>
                      <a:pt x="3957701" y="121920"/>
                      <a:pt x="3950081" y="121920"/>
                      <a:pt x="3950081" y="121920"/>
                    </a:cubicBezTo>
                    <a:close/>
                    <a:moveTo>
                      <a:pt x="2851912" y="83820"/>
                    </a:moveTo>
                    <a:cubicBezTo>
                      <a:pt x="2851912" y="68580"/>
                      <a:pt x="2867152" y="45720"/>
                      <a:pt x="2882392" y="45720"/>
                    </a:cubicBezTo>
                    <a:cubicBezTo>
                      <a:pt x="2905252" y="38100"/>
                      <a:pt x="2928112" y="53340"/>
                      <a:pt x="2928112" y="76200"/>
                    </a:cubicBezTo>
                    <a:cubicBezTo>
                      <a:pt x="2928112" y="99060"/>
                      <a:pt x="2920492" y="114300"/>
                      <a:pt x="2897632" y="121920"/>
                    </a:cubicBezTo>
                    <a:cubicBezTo>
                      <a:pt x="2897632" y="121920"/>
                      <a:pt x="2890012" y="121920"/>
                      <a:pt x="2890012" y="121920"/>
                    </a:cubicBezTo>
                    <a:cubicBezTo>
                      <a:pt x="2874772" y="121920"/>
                      <a:pt x="2851912" y="106680"/>
                      <a:pt x="2851912" y="83820"/>
                    </a:cubicBezTo>
                    <a:close/>
                    <a:moveTo>
                      <a:pt x="3744087" y="91440"/>
                    </a:moveTo>
                    <a:cubicBezTo>
                      <a:pt x="3721227" y="91440"/>
                      <a:pt x="3705987" y="76200"/>
                      <a:pt x="3705987" y="53340"/>
                    </a:cubicBezTo>
                    <a:cubicBezTo>
                      <a:pt x="3705987" y="30480"/>
                      <a:pt x="3728847" y="15240"/>
                      <a:pt x="3751707" y="15240"/>
                    </a:cubicBezTo>
                    <a:cubicBezTo>
                      <a:pt x="3766947" y="22860"/>
                      <a:pt x="3782187" y="38100"/>
                      <a:pt x="3782187" y="60960"/>
                    </a:cubicBezTo>
                    <a:cubicBezTo>
                      <a:pt x="3782187" y="76200"/>
                      <a:pt x="3766947" y="91440"/>
                      <a:pt x="3744087" y="91440"/>
                    </a:cubicBezTo>
                    <a:close/>
                    <a:moveTo>
                      <a:pt x="3065399" y="60960"/>
                    </a:moveTo>
                    <a:cubicBezTo>
                      <a:pt x="3065399" y="38100"/>
                      <a:pt x="3080639" y="15240"/>
                      <a:pt x="3095879" y="15240"/>
                    </a:cubicBezTo>
                    <a:cubicBezTo>
                      <a:pt x="3118739" y="15240"/>
                      <a:pt x="3141599" y="30480"/>
                      <a:pt x="3141599" y="53340"/>
                    </a:cubicBezTo>
                    <a:cubicBezTo>
                      <a:pt x="3141599" y="68580"/>
                      <a:pt x="3126359" y="91440"/>
                      <a:pt x="3103499" y="91440"/>
                    </a:cubicBezTo>
                    <a:cubicBezTo>
                      <a:pt x="3080639" y="91440"/>
                      <a:pt x="3065399" y="76200"/>
                      <a:pt x="3065399" y="60960"/>
                    </a:cubicBezTo>
                    <a:close/>
                    <a:moveTo>
                      <a:pt x="3530600" y="83820"/>
                    </a:moveTo>
                    <a:cubicBezTo>
                      <a:pt x="3507740" y="76200"/>
                      <a:pt x="3492500" y="60960"/>
                      <a:pt x="3492500" y="38100"/>
                    </a:cubicBezTo>
                    <a:cubicBezTo>
                      <a:pt x="3492500" y="22860"/>
                      <a:pt x="3507740" y="0"/>
                      <a:pt x="3530600" y="7620"/>
                    </a:cubicBezTo>
                    <a:cubicBezTo>
                      <a:pt x="3553460" y="7620"/>
                      <a:pt x="3568700" y="22860"/>
                      <a:pt x="3568700" y="45720"/>
                    </a:cubicBezTo>
                    <a:cubicBezTo>
                      <a:pt x="3568700" y="60960"/>
                      <a:pt x="3553460" y="83820"/>
                      <a:pt x="3530600" y="83820"/>
                    </a:cubicBezTo>
                    <a:close/>
                    <a:moveTo>
                      <a:pt x="3278886" y="45720"/>
                    </a:moveTo>
                    <a:cubicBezTo>
                      <a:pt x="3278886" y="22860"/>
                      <a:pt x="3294126" y="7620"/>
                      <a:pt x="3316986" y="0"/>
                    </a:cubicBezTo>
                    <a:cubicBezTo>
                      <a:pt x="3339846" y="0"/>
                      <a:pt x="3355086" y="22860"/>
                      <a:pt x="3355086" y="38100"/>
                    </a:cubicBezTo>
                    <a:cubicBezTo>
                      <a:pt x="3355086" y="60960"/>
                      <a:pt x="3339846" y="76200"/>
                      <a:pt x="3316986" y="76200"/>
                    </a:cubicBezTo>
                    <a:cubicBezTo>
                      <a:pt x="3294126" y="76200"/>
                      <a:pt x="3278886" y="60960"/>
                      <a:pt x="3278886" y="45720"/>
                    </a:cubicBezTo>
                    <a:close/>
                  </a:path>
                </a:pathLst>
              </a:custGeom>
              <a:solidFill>
                <a:srgbClr val="BFBFB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6261275" y="2496126"/>
              <a:ext cx="1655412" cy="1651455"/>
              <a:chOff x="0" y="0"/>
              <a:chExt cx="2409120" cy="24033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5768016" y="3811650"/>
              <a:ext cx="377489" cy="383921"/>
              <a:chOff x="0" y="0"/>
              <a:chExt cx="549360" cy="5587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261275" y="6139419"/>
              <a:ext cx="1655412" cy="1651455"/>
              <a:chOff x="0" y="0"/>
              <a:chExt cx="2409120" cy="24033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09190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190" h="2403348">
                    <a:moveTo>
                      <a:pt x="0" y="1201674"/>
                    </a:moveTo>
                    <a:cubicBezTo>
                      <a:pt x="0" y="537972"/>
                      <a:pt x="539242" y="0"/>
                      <a:pt x="1204595" y="0"/>
                    </a:cubicBezTo>
                    <a:cubicBezTo>
                      <a:pt x="1869948" y="0"/>
                      <a:pt x="2409190" y="537972"/>
                      <a:pt x="2409190" y="1201674"/>
                    </a:cubicBezTo>
                    <a:cubicBezTo>
                      <a:pt x="2409190" y="1865376"/>
                      <a:pt x="1869948" y="2403348"/>
                      <a:pt x="1204595" y="2403348"/>
                    </a:cubicBezTo>
                    <a:cubicBezTo>
                      <a:pt x="539242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5768016" y="6091429"/>
              <a:ext cx="377489" cy="383921"/>
              <a:chOff x="0" y="0"/>
              <a:chExt cx="549360" cy="55872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5872901" y="6202746"/>
              <a:ext cx="163265" cy="161286"/>
              <a:chOff x="0" y="0"/>
              <a:chExt cx="237600" cy="23472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9953787" y="6139419"/>
              <a:ext cx="1655907" cy="1651455"/>
              <a:chOff x="0" y="0"/>
              <a:chExt cx="2409840" cy="240336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11725465" y="6091429"/>
              <a:ext cx="377489" cy="383921"/>
              <a:chOff x="0" y="0"/>
              <a:chExt cx="549360" cy="55872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>
              <a:off x="11834308" y="6202746"/>
              <a:ext cx="163760" cy="161286"/>
              <a:chOff x="0" y="0"/>
              <a:chExt cx="238320" cy="23472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9953787" y="2496126"/>
              <a:ext cx="1655907" cy="1651455"/>
              <a:chOff x="0" y="0"/>
              <a:chExt cx="2409840" cy="240336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409952" cy="2403348"/>
              </a:xfrm>
              <a:custGeom>
                <a:avLst/>
                <a:gdLst/>
                <a:ahLst/>
                <a:cxnLst/>
                <a:rect l="l" t="t" r="r" b="b"/>
                <a:pathLst>
                  <a:path w="2409952" h="2403348">
                    <a:moveTo>
                      <a:pt x="0" y="1201674"/>
                    </a:moveTo>
                    <a:cubicBezTo>
                      <a:pt x="0" y="537972"/>
                      <a:pt x="539496" y="0"/>
                      <a:pt x="1204976" y="0"/>
                    </a:cubicBezTo>
                    <a:cubicBezTo>
                      <a:pt x="1870456" y="0"/>
                      <a:pt x="2409952" y="537972"/>
                      <a:pt x="2409952" y="1201674"/>
                    </a:cubicBezTo>
                    <a:cubicBezTo>
                      <a:pt x="2409952" y="1865376"/>
                      <a:pt x="1870456" y="2403348"/>
                      <a:pt x="1204976" y="2403348"/>
                    </a:cubicBezTo>
                    <a:cubicBezTo>
                      <a:pt x="539496" y="2403348"/>
                      <a:pt x="0" y="1865376"/>
                      <a:pt x="0" y="1201674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0" name="Group 30"/>
            <p:cNvGrpSpPr/>
            <p:nvPr/>
          </p:nvGrpSpPr>
          <p:grpSpPr>
            <a:xfrm>
              <a:off x="11725465" y="3811650"/>
              <a:ext cx="377489" cy="383921"/>
              <a:chOff x="0" y="0"/>
              <a:chExt cx="549360" cy="55872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15875128" y="3922967"/>
              <a:ext cx="163265" cy="161286"/>
              <a:chOff x="0" y="0"/>
              <a:chExt cx="237600" cy="23472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1834803" y="3922967"/>
              <a:ext cx="163265" cy="161286"/>
              <a:chOff x="0" y="0"/>
              <a:chExt cx="237600" cy="23472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237490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7490" h="234696">
                    <a:moveTo>
                      <a:pt x="0" y="117348"/>
                    </a:moveTo>
                    <a:cubicBezTo>
                      <a:pt x="0" y="52578"/>
                      <a:pt x="53213" y="0"/>
                      <a:pt x="118745" y="0"/>
                    </a:cubicBezTo>
                    <a:cubicBezTo>
                      <a:pt x="184277" y="0"/>
                      <a:pt x="237490" y="52578"/>
                      <a:pt x="237490" y="117348"/>
                    </a:cubicBezTo>
                    <a:cubicBezTo>
                      <a:pt x="237490" y="182118"/>
                      <a:pt x="184277" y="234696"/>
                      <a:pt x="118745" y="234696"/>
                    </a:cubicBezTo>
                    <a:cubicBezTo>
                      <a:pt x="53213" y="234696"/>
                      <a:pt x="0" y="182118"/>
                      <a:pt x="0" y="117348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12256001" y="3464016"/>
              <a:ext cx="3358967" cy="3358967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0" cap="sq">
                <a:solidFill>
                  <a:srgbClr val="397D5A"/>
                </a:solidFill>
                <a:prstDash val="solid"/>
                <a:miter/>
              </a:ln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49040" tIns="49040" rIns="49040" bIns="49040" rtlCol="0" anchor="ctr"/>
              <a:lstStyle/>
              <a:p>
                <a:pPr algn="ctr">
                  <a:lnSpc>
                    <a:spcPts val="285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12812691" y="4003610"/>
              <a:ext cx="2245588" cy="2245588"/>
            </a:xfrm>
            <a:custGeom>
              <a:avLst/>
              <a:gdLst/>
              <a:ahLst/>
              <a:cxnLst/>
              <a:rect l="l" t="t" r="r" b="b"/>
              <a:pathLst>
                <a:path w="2245588" h="2245588">
                  <a:moveTo>
                    <a:pt x="0" y="0"/>
                  </a:moveTo>
                  <a:lnTo>
                    <a:pt x="2245588" y="0"/>
                  </a:lnTo>
                  <a:lnTo>
                    <a:pt x="2245588" y="2245589"/>
                  </a:lnTo>
                  <a:lnTo>
                    <a:pt x="0" y="22455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16499051" y="6694208"/>
              <a:ext cx="1143378" cy="678014"/>
            </a:xfrm>
            <a:custGeom>
              <a:avLst/>
              <a:gdLst/>
              <a:ahLst/>
              <a:cxnLst/>
              <a:rect l="l" t="t" r="r" b="b"/>
              <a:pathLst>
                <a:path w="1143378" h="678014">
                  <a:moveTo>
                    <a:pt x="0" y="0"/>
                  </a:moveTo>
                  <a:lnTo>
                    <a:pt x="1143378" y="0"/>
                  </a:lnTo>
                  <a:lnTo>
                    <a:pt x="1143378" y="678014"/>
                  </a:lnTo>
                  <a:lnTo>
                    <a:pt x="0" y="678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=""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6" name="Freeform 86"/>
            <p:cNvSpPr/>
            <p:nvPr/>
          </p:nvSpPr>
          <p:spPr>
            <a:xfrm>
              <a:off x="16519223" y="2752096"/>
              <a:ext cx="1139516" cy="1139516"/>
            </a:xfrm>
            <a:custGeom>
              <a:avLst/>
              <a:gdLst/>
              <a:ahLst/>
              <a:cxnLst/>
              <a:rect l="l" t="t" r="r" b="b"/>
              <a:pathLst>
                <a:path w="1139516" h="1139516">
                  <a:moveTo>
                    <a:pt x="0" y="0"/>
                  </a:moveTo>
                  <a:lnTo>
                    <a:pt x="1139516" y="0"/>
                  </a:lnTo>
                  <a:lnTo>
                    <a:pt x="1139516" y="1139516"/>
                  </a:lnTo>
                  <a:lnTo>
                    <a:pt x="0" y="11395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  <p:sp>
          <p:nvSpPr>
            <p:cNvPr id="87" name="Freeform 87"/>
            <p:cNvSpPr/>
            <p:nvPr/>
          </p:nvSpPr>
          <p:spPr>
            <a:xfrm>
              <a:off x="10256790" y="6440195"/>
              <a:ext cx="1049902" cy="1049902"/>
            </a:xfrm>
            <a:custGeom>
              <a:avLst/>
              <a:gdLst/>
              <a:ahLst/>
              <a:cxnLst/>
              <a:rect l="l" t="t" r="r" b="b"/>
              <a:pathLst>
                <a:path w="1049902" h="1049902">
                  <a:moveTo>
                    <a:pt x="0" y="0"/>
                  </a:moveTo>
                  <a:lnTo>
                    <a:pt x="1049902" y="0"/>
                  </a:lnTo>
                  <a:lnTo>
                    <a:pt x="1049902" y="1049903"/>
                  </a:lnTo>
                  <a:lnTo>
                    <a:pt x="0" y="10499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88" name="Freeform 88"/>
            <p:cNvSpPr/>
            <p:nvPr/>
          </p:nvSpPr>
          <p:spPr>
            <a:xfrm>
              <a:off x="10306437" y="2846550"/>
              <a:ext cx="950608" cy="950608"/>
            </a:xfrm>
            <a:custGeom>
              <a:avLst/>
              <a:gdLst/>
              <a:ahLst/>
              <a:cxnLst/>
              <a:rect l="l" t="t" r="r" b="b"/>
              <a:pathLst>
                <a:path w="950608" h="950608">
                  <a:moveTo>
                    <a:pt x="0" y="0"/>
                  </a:moveTo>
                  <a:lnTo>
                    <a:pt x="950608" y="0"/>
                  </a:lnTo>
                  <a:lnTo>
                    <a:pt x="950608" y="950608"/>
                  </a:lnTo>
                  <a:lnTo>
                    <a:pt x="0" y="950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5942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773821">
            <a:off x="10325326" y="4398263"/>
            <a:ext cx="301624" cy="5998056"/>
            <a:chOff x="0" y="0"/>
            <a:chExt cx="82656" cy="22340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1263930" y="-440966"/>
            <a:ext cx="322909" cy="4917671"/>
            <a:chOff x="0" y="0"/>
            <a:chExt cx="69495" cy="2234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495" cy="2234034"/>
            </a:xfrm>
            <a:custGeom>
              <a:avLst/>
              <a:gdLst/>
              <a:ahLst/>
              <a:cxnLst/>
              <a:rect l="l" t="t" r="r" b="b"/>
              <a:pathLst>
                <a:path w="69495" h="2234034">
                  <a:moveTo>
                    <a:pt x="0" y="0"/>
                  </a:moveTo>
                  <a:lnTo>
                    <a:pt x="69495" y="0"/>
                  </a:lnTo>
                  <a:lnTo>
                    <a:pt x="69495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9495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28391" y="273904"/>
            <a:ext cx="3070979" cy="914400"/>
            <a:chOff x="0" y="0"/>
            <a:chExt cx="4094639" cy="1219200"/>
          </a:xfrm>
        </p:grpSpPr>
        <p:sp>
          <p:nvSpPr>
            <p:cNvPr id="12" name="Freeform 12"/>
            <p:cNvSpPr/>
            <p:nvPr/>
          </p:nvSpPr>
          <p:spPr>
            <a:xfrm>
              <a:off x="1391658" y="145182"/>
              <a:ext cx="2702981" cy="928836"/>
            </a:xfrm>
            <a:custGeom>
              <a:avLst/>
              <a:gdLst/>
              <a:ahLst/>
              <a:cxnLst/>
              <a:rect l="l" t="t" r="r" b="b"/>
              <a:pathLst>
                <a:path w="2702981" h="928836">
                  <a:moveTo>
                    <a:pt x="0" y="0"/>
                  </a:moveTo>
                  <a:lnTo>
                    <a:pt x="2702981" y="0"/>
                  </a:lnTo>
                  <a:lnTo>
                    <a:pt x="2702981" y="928836"/>
                  </a:lnTo>
                  <a:lnTo>
                    <a:pt x="0" y="9288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219200" cy="1219200"/>
            </a:xfrm>
            <a:custGeom>
              <a:avLst/>
              <a:gdLst/>
              <a:ahLst/>
              <a:cxnLst/>
              <a:rect l="l" t="t" r="r" b="b"/>
              <a:pathLst>
                <a:path w="1219200" h="1219200">
                  <a:moveTo>
                    <a:pt x="0" y="0"/>
                  </a:moveTo>
                  <a:lnTo>
                    <a:pt x="1219200" y="0"/>
                  </a:lnTo>
                  <a:lnTo>
                    <a:pt x="1219200" y="1219200"/>
                  </a:lnTo>
                  <a:lnTo>
                    <a:pt x="0" y="12192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4" name="TextBox 14"/>
          <p:cNvSpPr txBox="1"/>
          <p:nvPr/>
        </p:nvSpPr>
        <p:spPr>
          <a:xfrm>
            <a:off x="1498759" y="1715459"/>
            <a:ext cx="8954596" cy="933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00"/>
              </a:lnSpc>
              <a:spcBef>
                <a:spcPct val="0"/>
              </a:spcBef>
            </a:pPr>
            <a:r>
              <a:rPr lang="en-US" sz="5000" spc="490">
                <a:solidFill>
                  <a:srgbClr val="99391B"/>
                </a:solidFill>
                <a:latin typeface="Codec Pro ExtraBold Bold"/>
              </a:rPr>
              <a:t>ZENITHH FEATURES.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498759" y="3096510"/>
            <a:ext cx="420681" cy="427849"/>
            <a:chOff x="0" y="0"/>
            <a:chExt cx="549360" cy="558720"/>
          </a:xfrm>
        </p:grpSpPr>
        <p:sp>
          <p:nvSpPr>
            <p:cNvPr id="16" name="Freeform 1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0057" y="3220564"/>
            <a:ext cx="182497" cy="179741"/>
            <a:chOff x="0" y="0"/>
            <a:chExt cx="238320" cy="2347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498759" y="3898726"/>
            <a:ext cx="420681" cy="427849"/>
            <a:chOff x="0" y="0"/>
            <a:chExt cx="549360" cy="558720"/>
          </a:xfrm>
        </p:grpSpPr>
        <p:sp>
          <p:nvSpPr>
            <p:cNvPr id="21" name="Freeform 21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1620057" y="4022780"/>
            <a:ext cx="182497" cy="179741"/>
            <a:chOff x="0" y="0"/>
            <a:chExt cx="238320" cy="2347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498759" y="4774598"/>
            <a:ext cx="420681" cy="427849"/>
            <a:chOff x="0" y="0"/>
            <a:chExt cx="549360" cy="558720"/>
          </a:xfrm>
        </p:grpSpPr>
        <p:sp>
          <p:nvSpPr>
            <p:cNvPr id="26" name="Freeform 2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620057" y="4898653"/>
            <a:ext cx="182497" cy="179741"/>
            <a:chOff x="0" y="0"/>
            <a:chExt cx="238320" cy="23472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498759" y="5573922"/>
            <a:ext cx="420681" cy="427849"/>
            <a:chOff x="0" y="0"/>
            <a:chExt cx="549360" cy="558720"/>
          </a:xfrm>
        </p:grpSpPr>
        <p:sp>
          <p:nvSpPr>
            <p:cNvPr id="31" name="Freeform 31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620057" y="5697976"/>
            <a:ext cx="182497" cy="179741"/>
            <a:chOff x="0" y="0"/>
            <a:chExt cx="238320" cy="23472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98759" y="6373246"/>
            <a:ext cx="420681" cy="427849"/>
            <a:chOff x="0" y="0"/>
            <a:chExt cx="549360" cy="558720"/>
          </a:xfrm>
        </p:grpSpPr>
        <p:sp>
          <p:nvSpPr>
            <p:cNvPr id="36" name="Freeform 3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Freeform 3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38" name="Group 38"/>
          <p:cNvGrpSpPr/>
          <p:nvPr/>
        </p:nvGrpSpPr>
        <p:grpSpPr>
          <a:xfrm>
            <a:off x="1620057" y="6497300"/>
            <a:ext cx="182497" cy="179741"/>
            <a:chOff x="0" y="0"/>
            <a:chExt cx="238320" cy="23472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0" name="Group 40"/>
          <p:cNvGrpSpPr/>
          <p:nvPr/>
        </p:nvGrpSpPr>
        <p:grpSpPr>
          <a:xfrm>
            <a:off x="1498759" y="7172570"/>
            <a:ext cx="420681" cy="427849"/>
            <a:chOff x="0" y="0"/>
            <a:chExt cx="549360" cy="558720"/>
          </a:xfrm>
        </p:grpSpPr>
        <p:sp>
          <p:nvSpPr>
            <p:cNvPr id="41" name="Freeform 41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2" name="Freeform 42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620057" y="7296624"/>
            <a:ext cx="182497" cy="179741"/>
            <a:chOff x="0" y="0"/>
            <a:chExt cx="238320" cy="23472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498759" y="7971893"/>
            <a:ext cx="420681" cy="427849"/>
            <a:chOff x="0" y="0"/>
            <a:chExt cx="549360" cy="558720"/>
          </a:xfrm>
        </p:grpSpPr>
        <p:sp>
          <p:nvSpPr>
            <p:cNvPr id="46" name="Freeform 46"/>
            <p:cNvSpPr/>
            <p:nvPr/>
          </p:nvSpPr>
          <p:spPr>
            <a:xfrm>
              <a:off x="38100" y="38100"/>
              <a:ext cx="473075" cy="482473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7" name="Freeform 47"/>
            <p:cNvSpPr/>
            <p:nvPr/>
          </p:nvSpPr>
          <p:spPr>
            <a:xfrm>
              <a:off x="0" y="0"/>
              <a:ext cx="549402" cy="55880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grpSp>
        <p:nvGrpSpPr>
          <p:cNvPr id="48" name="Group 48"/>
          <p:cNvGrpSpPr/>
          <p:nvPr/>
        </p:nvGrpSpPr>
        <p:grpSpPr>
          <a:xfrm>
            <a:off x="1620057" y="8095947"/>
            <a:ext cx="182497" cy="179741"/>
            <a:chOff x="0" y="0"/>
            <a:chExt cx="238320" cy="23472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38252" cy="234696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2298281" y="3041218"/>
            <a:ext cx="7774074" cy="48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Digital Classroom (Smart Board)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298281" y="3843435"/>
            <a:ext cx="6862300" cy="48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Doubt solving session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303584" y="4689240"/>
            <a:ext cx="6862300" cy="48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Parent teachers meeting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298281" y="5518631"/>
            <a:ext cx="7774074" cy="48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Secure campus with surveillance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298281" y="6317954"/>
            <a:ext cx="8155074" cy="4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Within the city limits far from traffic hazard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98281" y="7117278"/>
            <a:ext cx="6238465" cy="48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Wi-Fi facility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2298281" y="7916602"/>
            <a:ext cx="6845719" cy="4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spc="312">
                <a:solidFill>
                  <a:srgbClr val="397D5A"/>
                </a:solidFill>
                <a:latin typeface="Times New Roman Bold"/>
              </a:rPr>
              <a:t>Study Centre (Library / reading room)</a:t>
            </a:r>
          </a:p>
        </p:txBody>
      </p:sp>
      <p:sp>
        <p:nvSpPr>
          <p:cNvPr id="60" name="Freeform 60"/>
          <p:cNvSpPr/>
          <p:nvPr/>
        </p:nvSpPr>
        <p:spPr>
          <a:xfrm flipH="1" flipV="1">
            <a:off x="-2059222" y="-785798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3"/>
                </a:moveTo>
                <a:lnTo>
                  <a:pt x="0" y="3654183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09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638300"/>
            <a:chOff x="0" y="0"/>
            <a:chExt cx="5016842" cy="563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084026" y="-2478056"/>
            <a:ext cx="4452470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246463" y="-872429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258120" y="419100"/>
            <a:ext cx="13771760" cy="998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5"/>
              </a:lnSpc>
            </a:pPr>
            <a:r>
              <a:rPr lang="en-US" sz="8000" spc="637" dirty="0">
                <a:solidFill>
                  <a:srgbClr val="FFFFFF"/>
                </a:solidFill>
                <a:latin typeface="Codec Pro ExtraBold"/>
              </a:rPr>
              <a:t>Zenithh </a:t>
            </a:r>
            <a:r>
              <a:rPr lang="en-US" sz="8000" spc="637" dirty="0" smtClean="0">
                <a:solidFill>
                  <a:srgbClr val="FFFFFF"/>
                </a:solidFill>
                <a:latin typeface="Codec Pro ExtraBold"/>
              </a:rPr>
              <a:t>Academy</a:t>
            </a:r>
            <a:endParaRPr lang="en-US" sz="8000" spc="637" dirty="0">
              <a:solidFill>
                <a:srgbClr val="FFFFFF"/>
              </a:solidFill>
              <a:latin typeface="Codec Pro ExtraBold"/>
            </a:endParaRPr>
          </a:p>
        </p:txBody>
      </p:sp>
      <p:grpSp>
        <p:nvGrpSpPr>
          <p:cNvPr id="9" name="Group 3"/>
          <p:cNvGrpSpPr/>
          <p:nvPr/>
        </p:nvGrpSpPr>
        <p:grpSpPr>
          <a:xfrm>
            <a:off x="0" y="9486900"/>
            <a:ext cx="18288000" cy="800100"/>
            <a:chOff x="0" y="0"/>
            <a:chExt cx="5016842" cy="563737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7"/>
          <p:cNvSpPr/>
          <p:nvPr/>
        </p:nvSpPr>
        <p:spPr>
          <a:xfrm>
            <a:off x="-228600" y="971550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>
            <a:off x="14790063" y="8772850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4"/>
          <p:cNvSpPr txBox="1"/>
          <p:nvPr/>
        </p:nvSpPr>
        <p:spPr>
          <a:xfrm>
            <a:off x="4151935" y="9539768"/>
            <a:ext cx="9984130" cy="785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528" spc="443" dirty="0">
                <a:solidFill>
                  <a:srgbClr val="F5FFF5"/>
                </a:solidFill>
                <a:latin typeface="Monotype Corsiva"/>
              </a:rPr>
              <a:t>Rise Above the rest with Excellence.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67351"/>
            <a:ext cx="8104493" cy="60783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512" y="3036937"/>
            <a:ext cx="8289468" cy="60689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4"/>
          <p:cNvSpPr txBox="1"/>
          <p:nvPr/>
        </p:nvSpPr>
        <p:spPr>
          <a:xfrm>
            <a:off x="1045846" y="1907355"/>
            <a:ext cx="764095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528" b="1" spc="443" dirty="0" smtClean="0">
                <a:solidFill>
                  <a:srgbClr val="1C5739"/>
                </a:solidFill>
                <a:latin typeface="Monotype Corsiva"/>
              </a:rPr>
              <a:t>Test Series and Grand Test </a:t>
            </a:r>
            <a:endParaRPr lang="en-US" sz="4528" b="1" spc="443" dirty="0">
              <a:solidFill>
                <a:srgbClr val="1C5739"/>
              </a:solidFill>
              <a:latin typeface="Monotype Corsiva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87812" y="2090942"/>
            <a:ext cx="420681" cy="427849"/>
            <a:chOff x="195981" y="2542412"/>
            <a:chExt cx="420681" cy="427849"/>
          </a:xfrm>
        </p:grpSpPr>
        <p:grpSp>
          <p:nvGrpSpPr>
            <p:cNvPr id="20" name="Group 15"/>
            <p:cNvGrpSpPr/>
            <p:nvPr/>
          </p:nvGrpSpPr>
          <p:grpSpPr>
            <a:xfrm>
              <a:off x="195981" y="2542412"/>
              <a:ext cx="420681" cy="427849"/>
              <a:chOff x="0" y="0"/>
              <a:chExt cx="549360" cy="558720"/>
            </a:xfrm>
          </p:grpSpPr>
          <p:sp>
            <p:nvSpPr>
              <p:cNvPr id="22" name="Freeform 16"/>
              <p:cNvSpPr/>
              <p:nvPr/>
            </p:nvSpPr>
            <p:spPr>
              <a:xfrm>
                <a:off x="38100" y="38100"/>
                <a:ext cx="473075" cy="482473"/>
              </a:xfrm>
              <a:custGeom>
                <a:avLst/>
                <a:gdLst/>
                <a:ahLst/>
                <a:cxnLst/>
                <a:rect l="l" t="t" r="r" b="b"/>
                <a:pathLst>
                  <a:path w="473075" h="482473">
                    <a:moveTo>
                      <a:pt x="0" y="241300"/>
                    </a:moveTo>
                    <a:cubicBezTo>
                      <a:pt x="0" y="108077"/>
                      <a:pt x="105918" y="0"/>
                      <a:pt x="236601" y="0"/>
                    </a:cubicBezTo>
                    <a:cubicBezTo>
                      <a:pt x="367284" y="0"/>
                      <a:pt x="473075" y="108077"/>
                      <a:pt x="473075" y="241300"/>
                    </a:cubicBezTo>
                    <a:cubicBezTo>
                      <a:pt x="473075" y="374523"/>
                      <a:pt x="367157" y="482473"/>
                      <a:pt x="236601" y="482473"/>
                    </a:cubicBezTo>
                    <a:cubicBezTo>
                      <a:pt x="106045" y="482473"/>
                      <a:pt x="0" y="374523"/>
                      <a:pt x="0" y="2413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Freeform 17"/>
              <p:cNvSpPr/>
              <p:nvPr/>
            </p:nvSpPr>
            <p:spPr>
              <a:xfrm>
                <a:off x="0" y="0"/>
                <a:ext cx="549402" cy="558800"/>
              </a:xfrm>
              <a:custGeom>
                <a:avLst/>
                <a:gdLst/>
                <a:ahLst/>
                <a:cxnLst/>
                <a:rect l="l" t="t" r="r" b="b"/>
                <a:pathLst>
                  <a:path w="549402" h="558800">
                    <a:moveTo>
                      <a:pt x="0" y="279400"/>
                    </a:moveTo>
                    <a:cubicBezTo>
                      <a:pt x="0" y="125730"/>
                      <a:pt x="122301" y="0"/>
                      <a:pt x="274701" y="0"/>
                    </a:cubicBezTo>
                    <a:lnTo>
                      <a:pt x="274701" y="38100"/>
                    </a:lnTo>
                    <a:lnTo>
                      <a:pt x="274701" y="0"/>
                    </a:lnTo>
                    <a:cubicBezTo>
                      <a:pt x="427101" y="0"/>
                      <a:pt x="549402" y="125730"/>
                      <a:pt x="549402" y="279400"/>
                    </a:cubicBezTo>
                    <a:lnTo>
                      <a:pt x="511302" y="279400"/>
                    </a:lnTo>
                    <a:lnTo>
                      <a:pt x="549402" y="279400"/>
                    </a:lnTo>
                    <a:cubicBezTo>
                      <a:pt x="549402" y="432943"/>
                      <a:pt x="427101" y="558800"/>
                      <a:pt x="274701" y="558800"/>
                    </a:cubicBezTo>
                    <a:lnTo>
                      <a:pt x="274701" y="520700"/>
                    </a:lnTo>
                    <a:lnTo>
                      <a:pt x="274701" y="558800"/>
                    </a:lnTo>
                    <a:cubicBezTo>
                      <a:pt x="122301" y="558673"/>
                      <a:pt x="0" y="432943"/>
                      <a:pt x="0" y="279400"/>
                    </a:cubicBezTo>
                    <a:lnTo>
                      <a:pt x="38100" y="279400"/>
                    </a:lnTo>
                    <a:lnTo>
                      <a:pt x="76200" y="279400"/>
                    </a:lnTo>
                    <a:lnTo>
                      <a:pt x="38100" y="279400"/>
                    </a:lnTo>
                    <a:lnTo>
                      <a:pt x="0" y="279400"/>
                    </a:lnTo>
                    <a:moveTo>
                      <a:pt x="76327" y="279400"/>
                    </a:moveTo>
                    <a:cubicBezTo>
                      <a:pt x="76327" y="300482"/>
                      <a:pt x="59182" y="317500"/>
                      <a:pt x="38227" y="317500"/>
                    </a:cubicBezTo>
                    <a:cubicBezTo>
                      <a:pt x="17272" y="317500"/>
                      <a:pt x="127" y="300355"/>
                      <a:pt x="127" y="279400"/>
                    </a:cubicBezTo>
                    <a:cubicBezTo>
                      <a:pt x="127" y="258445"/>
                      <a:pt x="17272" y="241300"/>
                      <a:pt x="38227" y="241300"/>
                    </a:cubicBezTo>
                    <a:cubicBezTo>
                      <a:pt x="59182" y="241300"/>
                      <a:pt x="76327" y="258445"/>
                      <a:pt x="76327" y="279400"/>
                    </a:cubicBezTo>
                    <a:cubicBezTo>
                      <a:pt x="76327" y="392303"/>
                      <a:pt x="165862" y="482473"/>
                      <a:pt x="274701" y="482473"/>
                    </a:cubicBezTo>
                    <a:cubicBezTo>
                      <a:pt x="383540" y="482473"/>
                      <a:pt x="473075" y="392176"/>
                      <a:pt x="473075" y="279400"/>
                    </a:cubicBezTo>
                    <a:cubicBezTo>
                      <a:pt x="473075" y="166624"/>
                      <a:pt x="383540" y="76327"/>
                      <a:pt x="274701" y="76327"/>
                    </a:cubicBezTo>
                    <a:lnTo>
                      <a:pt x="274701" y="38100"/>
                    </a:lnTo>
                    <a:lnTo>
                      <a:pt x="274701" y="76200"/>
                    </a:lnTo>
                    <a:cubicBezTo>
                      <a:pt x="165862" y="76327"/>
                      <a:pt x="76327" y="166497"/>
                      <a:pt x="76327" y="279400"/>
                    </a:cubicBezTo>
                    <a:close/>
                  </a:path>
                </a:pathLst>
              </a:custGeom>
              <a:solidFill>
                <a:srgbClr val="397D5A"/>
              </a:solidFill>
            </p:spPr>
          </p:sp>
        </p:grpSp>
        <p:sp>
          <p:nvSpPr>
            <p:cNvPr id="24" name="Freeform 48"/>
            <p:cNvSpPr/>
            <p:nvPr/>
          </p:nvSpPr>
          <p:spPr>
            <a:xfrm>
              <a:off x="315066" y="2671734"/>
              <a:ext cx="182446" cy="179722"/>
            </a:xfrm>
            <a:custGeom>
              <a:avLst/>
              <a:gdLst/>
              <a:ahLst/>
              <a:cxnLst/>
              <a:rect l="l" t="t" r="r" b="b"/>
              <a:pathLst>
                <a:path w="238252" h="234696">
                  <a:moveTo>
                    <a:pt x="0" y="117348"/>
                  </a:moveTo>
                  <a:cubicBezTo>
                    <a:pt x="0" y="52578"/>
                    <a:pt x="53340" y="0"/>
                    <a:pt x="119126" y="0"/>
                  </a:cubicBezTo>
                  <a:cubicBezTo>
                    <a:pt x="184912" y="0"/>
                    <a:pt x="238252" y="52578"/>
                    <a:pt x="238252" y="117348"/>
                  </a:cubicBezTo>
                  <a:cubicBezTo>
                    <a:pt x="238252" y="182118"/>
                    <a:pt x="184912" y="234696"/>
                    <a:pt x="119126" y="234696"/>
                  </a:cubicBezTo>
                  <a:cubicBezTo>
                    <a:pt x="53340" y="234696"/>
                    <a:pt x="0" y="182118"/>
                    <a:pt x="0" y="117348"/>
                  </a:cubicBezTo>
                  <a:close/>
                </a:path>
              </a:pathLst>
            </a:custGeom>
            <a:solidFill>
              <a:srgbClr val="397D5A"/>
            </a:solidFill>
          </p:spPr>
        </p:sp>
      </p:grpSp>
      <p:sp>
        <p:nvSpPr>
          <p:cNvPr id="25" name="Freeform 8"/>
          <p:cNvSpPr/>
          <p:nvPr/>
        </p:nvSpPr>
        <p:spPr>
          <a:xfrm>
            <a:off x="2667000" y="183659"/>
            <a:ext cx="1267524" cy="1267524"/>
          </a:xfrm>
          <a:custGeom>
            <a:avLst/>
            <a:gdLst/>
            <a:ahLst/>
            <a:cxnLst/>
            <a:rect l="l" t="t" r="r" b="b"/>
            <a:pathLst>
              <a:path w="3712598" h="3712598">
                <a:moveTo>
                  <a:pt x="0" y="0"/>
                </a:moveTo>
                <a:lnTo>
                  <a:pt x="3712598" y="0"/>
                </a:lnTo>
                <a:lnTo>
                  <a:pt x="3712598" y="3712598"/>
                </a:lnTo>
                <a:lnTo>
                  <a:pt x="0" y="37125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2866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0943"/>
            <a:ext cx="5029200" cy="3657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42900"/>
            <a:ext cx="18288000" cy="1295400"/>
            <a:chOff x="0" y="0"/>
            <a:chExt cx="5016842" cy="5637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6419799" y="-2250423"/>
            <a:ext cx="4452470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173398" y="-843564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3"/>
          <p:cNvGrpSpPr/>
          <p:nvPr/>
        </p:nvGrpSpPr>
        <p:grpSpPr>
          <a:xfrm>
            <a:off x="0" y="9836871"/>
            <a:ext cx="18288000" cy="450129"/>
            <a:chOff x="0" y="0"/>
            <a:chExt cx="5016842" cy="563737"/>
          </a:xfrm>
        </p:grpSpPr>
        <p:sp>
          <p:nvSpPr>
            <p:cNvPr id="10" name="Freeform 4"/>
            <p:cNvSpPr/>
            <p:nvPr/>
          </p:nvSpPr>
          <p:spPr>
            <a:xfrm>
              <a:off x="0" y="0"/>
              <a:ext cx="5016842" cy="563737"/>
            </a:xfrm>
            <a:custGeom>
              <a:avLst/>
              <a:gdLst/>
              <a:ahLst/>
              <a:cxnLst/>
              <a:rect l="l" t="t" r="r" b="b"/>
              <a:pathLst>
                <a:path w="5016842" h="563737">
                  <a:moveTo>
                    <a:pt x="0" y="0"/>
                  </a:moveTo>
                  <a:lnTo>
                    <a:pt x="5016842" y="0"/>
                  </a:lnTo>
                  <a:lnTo>
                    <a:pt x="5016842" y="563737"/>
                  </a:lnTo>
                  <a:lnTo>
                    <a:pt x="0" y="563737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5"/>
            <p:cNvSpPr txBox="1"/>
            <p:nvPr/>
          </p:nvSpPr>
          <p:spPr>
            <a:xfrm>
              <a:off x="0" y="-19050"/>
              <a:ext cx="5016842" cy="582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7"/>
          <p:cNvSpPr/>
          <p:nvPr/>
        </p:nvSpPr>
        <p:spPr>
          <a:xfrm>
            <a:off x="-228600" y="971550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6"/>
          <p:cNvSpPr/>
          <p:nvPr/>
        </p:nvSpPr>
        <p:spPr>
          <a:xfrm>
            <a:off x="15144919" y="9802610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48" y="2086064"/>
            <a:ext cx="4632960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8" y="6043209"/>
            <a:ext cx="4632960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512" y="2102129"/>
            <a:ext cx="4632959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449" y="6164580"/>
            <a:ext cx="4632959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9" y="2102129"/>
            <a:ext cx="4632961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9389" y="6110744"/>
            <a:ext cx="4632960" cy="3474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2" name="TextBox 4"/>
          <p:cNvSpPr txBox="1"/>
          <p:nvPr/>
        </p:nvSpPr>
        <p:spPr>
          <a:xfrm>
            <a:off x="2209800" y="614611"/>
            <a:ext cx="7640954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48"/>
              </a:lnSpc>
            </a:pPr>
            <a:r>
              <a:rPr lang="en-US" sz="4800" b="1" spc="600" dirty="0" smtClean="0">
                <a:solidFill>
                  <a:schemeClr val="bg1"/>
                </a:solidFill>
                <a:latin typeface="Monotype Corsiva" panose="03010101010201010101" pitchFamily="66" charset="0"/>
              </a:rPr>
              <a:t>Group Discussion Sessions</a:t>
            </a:r>
            <a:endParaRPr lang="en-US" sz="4800" b="1" spc="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534581" y="784480"/>
            <a:ext cx="527881" cy="536911"/>
            <a:chOff x="668796" y="1777797"/>
            <a:chExt cx="420713" cy="427910"/>
          </a:xfrm>
        </p:grpSpPr>
        <p:sp>
          <p:nvSpPr>
            <p:cNvPr id="29" name="Freeform 16"/>
            <p:cNvSpPr/>
            <p:nvPr/>
          </p:nvSpPr>
          <p:spPr>
            <a:xfrm>
              <a:off x="697972" y="1806973"/>
              <a:ext cx="362265" cy="369462"/>
            </a:xfrm>
            <a:custGeom>
              <a:avLst/>
              <a:gdLst/>
              <a:ahLst/>
              <a:cxnLst/>
              <a:rect l="l" t="t" r="r" b="b"/>
              <a:pathLst>
                <a:path w="473075" h="482473">
                  <a:moveTo>
                    <a:pt x="0" y="241300"/>
                  </a:moveTo>
                  <a:cubicBezTo>
                    <a:pt x="0" y="108077"/>
                    <a:pt x="105918" y="0"/>
                    <a:pt x="236601" y="0"/>
                  </a:cubicBezTo>
                  <a:cubicBezTo>
                    <a:pt x="367284" y="0"/>
                    <a:pt x="473075" y="108077"/>
                    <a:pt x="473075" y="241300"/>
                  </a:cubicBezTo>
                  <a:cubicBezTo>
                    <a:pt x="473075" y="374523"/>
                    <a:pt x="367157" y="482473"/>
                    <a:pt x="236601" y="482473"/>
                  </a:cubicBezTo>
                  <a:cubicBezTo>
                    <a:pt x="106045" y="482473"/>
                    <a:pt x="0" y="374523"/>
                    <a:pt x="0" y="24130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30" name="Freeform 17"/>
            <p:cNvSpPr/>
            <p:nvPr/>
          </p:nvSpPr>
          <p:spPr>
            <a:xfrm>
              <a:off x="668796" y="1777797"/>
              <a:ext cx="420713" cy="427910"/>
            </a:xfrm>
            <a:custGeom>
              <a:avLst/>
              <a:gdLst/>
              <a:ahLst/>
              <a:cxnLst/>
              <a:rect l="l" t="t" r="r" b="b"/>
              <a:pathLst>
                <a:path w="549402" h="558800">
                  <a:moveTo>
                    <a:pt x="0" y="279400"/>
                  </a:moveTo>
                  <a:cubicBezTo>
                    <a:pt x="0" y="125730"/>
                    <a:pt x="122301" y="0"/>
                    <a:pt x="274701" y="0"/>
                  </a:cubicBezTo>
                  <a:lnTo>
                    <a:pt x="274701" y="38100"/>
                  </a:lnTo>
                  <a:lnTo>
                    <a:pt x="274701" y="0"/>
                  </a:lnTo>
                  <a:cubicBezTo>
                    <a:pt x="427101" y="0"/>
                    <a:pt x="549402" y="125730"/>
                    <a:pt x="549402" y="279400"/>
                  </a:cubicBezTo>
                  <a:lnTo>
                    <a:pt x="511302" y="279400"/>
                  </a:lnTo>
                  <a:lnTo>
                    <a:pt x="549402" y="279400"/>
                  </a:lnTo>
                  <a:cubicBezTo>
                    <a:pt x="549402" y="432943"/>
                    <a:pt x="427101" y="558800"/>
                    <a:pt x="274701" y="558800"/>
                  </a:cubicBezTo>
                  <a:lnTo>
                    <a:pt x="274701" y="520700"/>
                  </a:lnTo>
                  <a:lnTo>
                    <a:pt x="274701" y="558800"/>
                  </a:lnTo>
                  <a:cubicBezTo>
                    <a:pt x="122301" y="558673"/>
                    <a:pt x="0" y="432943"/>
                    <a:pt x="0" y="279400"/>
                  </a:cubicBezTo>
                  <a:lnTo>
                    <a:pt x="38100" y="279400"/>
                  </a:lnTo>
                  <a:lnTo>
                    <a:pt x="76200" y="279400"/>
                  </a:lnTo>
                  <a:lnTo>
                    <a:pt x="38100" y="279400"/>
                  </a:lnTo>
                  <a:lnTo>
                    <a:pt x="0" y="279400"/>
                  </a:lnTo>
                  <a:moveTo>
                    <a:pt x="76327" y="279400"/>
                  </a:moveTo>
                  <a:cubicBezTo>
                    <a:pt x="76327" y="300482"/>
                    <a:pt x="59182" y="317500"/>
                    <a:pt x="38227" y="317500"/>
                  </a:cubicBezTo>
                  <a:cubicBezTo>
                    <a:pt x="17272" y="317500"/>
                    <a:pt x="127" y="300355"/>
                    <a:pt x="127" y="279400"/>
                  </a:cubicBezTo>
                  <a:cubicBezTo>
                    <a:pt x="127" y="258445"/>
                    <a:pt x="17272" y="241300"/>
                    <a:pt x="38227" y="241300"/>
                  </a:cubicBezTo>
                  <a:cubicBezTo>
                    <a:pt x="59182" y="241300"/>
                    <a:pt x="76327" y="258445"/>
                    <a:pt x="76327" y="279400"/>
                  </a:cubicBezTo>
                  <a:cubicBezTo>
                    <a:pt x="76327" y="392303"/>
                    <a:pt x="165862" y="482473"/>
                    <a:pt x="274701" y="482473"/>
                  </a:cubicBezTo>
                  <a:cubicBezTo>
                    <a:pt x="383540" y="482473"/>
                    <a:pt x="473075" y="392176"/>
                    <a:pt x="473075" y="279400"/>
                  </a:cubicBezTo>
                  <a:cubicBezTo>
                    <a:pt x="473075" y="166624"/>
                    <a:pt x="383540" y="76327"/>
                    <a:pt x="274701" y="76327"/>
                  </a:cubicBezTo>
                  <a:lnTo>
                    <a:pt x="274701" y="38100"/>
                  </a:lnTo>
                  <a:lnTo>
                    <a:pt x="274701" y="76200"/>
                  </a:lnTo>
                  <a:cubicBezTo>
                    <a:pt x="165862" y="76327"/>
                    <a:pt x="76327" y="166497"/>
                    <a:pt x="76327" y="279400"/>
                  </a:cubicBezTo>
                  <a:close/>
                </a:path>
              </a:pathLst>
            </a:custGeom>
            <a:solidFill>
              <a:schemeClr val="bg1"/>
            </a:solidFill>
          </p:spPr>
        </p:sp>
        <p:grpSp>
          <p:nvGrpSpPr>
            <p:cNvPr id="31" name="Group 18"/>
            <p:cNvGrpSpPr/>
            <p:nvPr/>
          </p:nvGrpSpPr>
          <p:grpSpPr>
            <a:xfrm>
              <a:off x="787855" y="1895546"/>
              <a:ext cx="182497" cy="179741"/>
              <a:chOff x="0" y="0"/>
              <a:chExt cx="238320" cy="234720"/>
            </a:xfrm>
            <a:solidFill>
              <a:schemeClr val="bg1"/>
            </a:solidFill>
          </p:grpSpPr>
          <p:sp>
            <p:nvSpPr>
              <p:cNvPr id="32" name="Freeform 19"/>
              <p:cNvSpPr/>
              <p:nvPr/>
            </p:nvSpPr>
            <p:spPr>
              <a:xfrm>
                <a:off x="0" y="0"/>
                <a:ext cx="238252" cy="234696"/>
              </a:xfrm>
              <a:custGeom>
                <a:avLst/>
                <a:gdLst/>
                <a:ahLst/>
                <a:cxnLst/>
                <a:rect l="l" t="t" r="r" b="b"/>
                <a:pathLst>
                  <a:path w="238252" h="234696">
                    <a:moveTo>
                      <a:pt x="0" y="117348"/>
                    </a:moveTo>
                    <a:cubicBezTo>
                      <a:pt x="0" y="52578"/>
                      <a:pt x="53340" y="0"/>
                      <a:pt x="119126" y="0"/>
                    </a:cubicBezTo>
                    <a:cubicBezTo>
                      <a:pt x="184912" y="0"/>
                      <a:pt x="238252" y="52578"/>
                      <a:pt x="238252" y="117348"/>
                    </a:cubicBezTo>
                    <a:cubicBezTo>
                      <a:pt x="238252" y="182118"/>
                      <a:pt x="184912" y="234696"/>
                      <a:pt x="119126" y="234696"/>
                    </a:cubicBezTo>
                    <a:cubicBezTo>
                      <a:pt x="53340" y="234696"/>
                      <a:pt x="0" y="182118"/>
                      <a:pt x="0" y="117348"/>
                    </a:cubicBezTo>
                    <a:close/>
                  </a:path>
                </a:pathLst>
              </a:custGeom>
              <a:grpFill/>
            </p:spPr>
          </p:sp>
        </p:grpSp>
      </p:grpSp>
      <p:grpSp>
        <p:nvGrpSpPr>
          <p:cNvPr id="15" name="Group 14"/>
          <p:cNvGrpSpPr/>
          <p:nvPr/>
        </p:nvGrpSpPr>
        <p:grpSpPr>
          <a:xfrm>
            <a:off x="13414961" y="488955"/>
            <a:ext cx="3537377" cy="959513"/>
            <a:chOff x="13226624" y="450186"/>
            <a:chExt cx="3537377" cy="959513"/>
          </a:xfrm>
        </p:grpSpPr>
        <p:sp>
          <p:nvSpPr>
            <p:cNvPr id="8" name="TextBox 8"/>
            <p:cNvSpPr txBox="1"/>
            <p:nvPr/>
          </p:nvSpPr>
          <p:spPr>
            <a:xfrm>
              <a:off x="14188719" y="450186"/>
              <a:ext cx="2575282" cy="9595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5"/>
                </a:lnSpc>
              </a:pPr>
              <a:r>
                <a:rPr lang="en-US" sz="3000" b="1" spc="637" dirty="0" smtClean="0">
                  <a:solidFill>
                    <a:srgbClr val="FFFFFF"/>
                  </a:solidFill>
                  <a:latin typeface="Codec Pro ExtraBold"/>
                </a:rPr>
                <a:t>ZENITHH </a:t>
              </a:r>
            </a:p>
            <a:p>
              <a:pPr>
                <a:lnSpc>
                  <a:spcPts val="3605"/>
                </a:lnSpc>
              </a:pPr>
              <a:r>
                <a:rPr lang="en-US" sz="3000" b="1" spc="637" dirty="0" smtClean="0">
                  <a:solidFill>
                    <a:srgbClr val="FFFFFF"/>
                  </a:solidFill>
                  <a:latin typeface="Codec Pro ExtraBold"/>
                </a:rPr>
                <a:t>ACADEMY</a:t>
              </a:r>
              <a:endParaRPr lang="en-US" sz="3000" b="1" spc="637" dirty="0">
                <a:solidFill>
                  <a:srgbClr val="FFFFFF"/>
                </a:solidFill>
                <a:latin typeface="Codec Pro ExtraBold"/>
              </a:endParaRPr>
            </a:p>
          </p:txBody>
        </p:sp>
        <p:sp>
          <p:nvSpPr>
            <p:cNvPr id="26" name="Freeform 8"/>
            <p:cNvSpPr/>
            <p:nvPr/>
          </p:nvSpPr>
          <p:spPr>
            <a:xfrm>
              <a:off x="13226624" y="451015"/>
              <a:ext cx="870376" cy="870376"/>
            </a:xfrm>
            <a:custGeom>
              <a:avLst/>
              <a:gdLst/>
              <a:ahLst/>
              <a:cxnLst/>
              <a:rect l="l" t="t" r="r" b="b"/>
              <a:pathLst>
                <a:path w="3712598" h="3712598">
                  <a:moveTo>
                    <a:pt x="0" y="0"/>
                  </a:moveTo>
                  <a:lnTo>
                    <a:pt x="3712598" y="0"/>
                  </a:lnTo>
                  <a:lnTo>
                    <a:pt x="3712598" y="3712598"/>
                  </a:lnTo>
                  <a:lnTo>
                    <a:pt x="0" y="37125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61987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-88305"/>
            <a:ext cx="18288000" cy="2515403"/>
            <a:chOff x="0" y="0"/>
            <a:chExt cx="5016842" cy="606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606155"/>
            </a:xfrm>
            <a:custGeom>
              <a:avLst/>
              <a:gdLst/>
              <a:ahLst/>
              <a:cxnLst/>
              <a:rect l="l" t="t" r="r" b="b"/>
              <a:pathLst>
                <a:path w="5016842" h="606155">
                  <a:moveTo>
                    <a:pt x="0" y="0"/>
                  </a:moveTo>
                  <a:lnTo>
                    <a:pt x="5016842" y="0"/>
                  </a:lnTo>
                  <a:lnTo>
                    <a:pt x="5016842" y="606155"/>
                  </a:lnTo>
                  <a:lnTo>
                    <a:pt x="0" y="60615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62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381733" y="-2141181"/>
            <a:ext cx="397306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5"/>
                </a:lnTo>
                <a:lnTo>
                  <a:pt x="0" y="41163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2602379" y="11972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6"/>
                </a:lnTo>
                <a:lnTo>
                  <a:pt x="0" y="3256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34574" y="2857500"/>
            <a:ext cx="17218853" cy="3514834"/>
            <a:chOff x="0" y="-47625"/>
            <a:chExt cx="22958470" cy="4686444"/>
          </a:xfrm>
        </p:grpSpPr>
        <p:sp>
          <p:nvSpPr>
            <p:cNvPr id="9" name="Freeform 9"/>
            <p:cNvSpPr/>
            <p:nvPr/>
          </p:nvSpPr>
          <p:spPr>
            <a:xfrm flipH="1">
              <a:off x="16840061" y="792177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4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4" y="2670856"/>
                  </a:lnTo>
                  <a:lnTo>
                    <a:pt x="140341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4207391" y="792177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6040993" y="3334755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5051319" y="2311507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3"/>
                  </a:lnTo>
                  <a:lnTo>
                    <a:pt x="0" y="10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16518409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15669273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4984899" y="674757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8"/>
                  </a:lnTo>
                  <a:lnTo>
                    <a:pt x="0" y="2583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5095171" y="785029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15133874" y="823732"/>
              <a:ext cx="2285338" cy="2285338"/>
              <a:chOff x="0" y="0"/>
              <a:chExt cx="8916670" cy="891667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15"/>
                <a:stretch>
                  <a:fillRect b="-7263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14260580" y="3790949"/>
              <a:ext cx="4031926" cy="84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>
                  <a:solidFill>
                    <a:srgbClr val="C40808"/>
                  </a:solidFill>
                  <a:latin typeface="Georgia Pro Bold"/>
                </a:rPr>
                <a:t>KHAN ZAYEEM </a:t>
              </a:r>
            </a:p>
            <a:p>
              <a:pPr algn="ctr">
                <a:lnSpc>
                  <a:spcPts val="2681"/>
                </a:lnSpc>
              </a:pPr>
              <a:r>
                <a:rPr lang="en-US" sz="1915" spc="19">
                  <a:solidFill>
                    <a:srgbClr val="C40808"/>
                  </a:solidFill>
                  <a:latin typeface="Georgia Pro Bold"/>
                </a:rPr>
                <a:t>NEET     595 / 720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477869" y="112311"/>
              <a:ext cx="1690964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22" name="Freeform 22"/>
            <p:cNvSpPr/>
            <p:nvPr/>
          </p:nvSpPr>
          <p:spPr>
            <a:xfrm flipH="1">
              <a:off x="7456518" y="698533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3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3" y="2670856"/>
                  </a:lnTo>
                  <a:lnTo>
                    <a:pt x="14034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823847" y="698533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6657449" y="3241111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5667775" y="2217863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2"/>
                  </a:lnTo>
                  <a:lnTo>
                    <a:pt x="0" y="104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7134865" y="3208355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Freeform 27"/>
            <p:cNvSpPr/>
            <p:nvPr/>
          </p:nvSpPr>
          <p:spPr>
            <a:xfrm>
              <a:off x="6285729" y="3208355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5601355" y="581113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7"/>
                  </a:lnTo>
                  <a:lnTo>
                    <a:pt x="0" y="2583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5711627" y="691385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5750330" y="730088"/>
              <a:ext cx="2285338" cy="2285338"/>
              <a:chOff x="0" y="0"/>
              <a:chExt cx="8916670" cy="89166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16"/>
                <a:stretch>
                  <a:fillRect b="-9028"/>
                </a:stretch>
              </a:blipFill>
            </p:spPr>
          </p:sp>
        </p:grpSp>
        <p:sp>
          <p:nvSpPr>
            <p:cNvPr id="33" name="TextBox 33"/>
            <p:cNvSpPr txBox="1"/>
            <p:nvPr/>
          </p:nvSpPr>
          <p:spPr>
            <a:xfrm>
              <a:off x="4877036" y="3697304"/>
              <a:ext cx="4031926" cy="84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>
                  <a:solidFill>
                    <a:srgbClr val="C40808"/>
                  </a:solidFill>
                  <a:latin typeface="Georgia Pro Bold"/>
                </a:rPr>
                <a:t>NOMAN SIDDIQUI</a:t>
              </a:r>
            </a:p>
            <a:p>
              <a:pPr algn="ctr">
                <a:lnSpc>
                  <a:spcPts val="2681"/>
                </a:lnSpc>
              </a:pPr>
              <a:r>
                <a:rPr lang="en-US" sz="1915" spc="19">
                  <a:solidFill>
                    <a:srgbClr val="C40808"/>
                  </a:solidFill>
                  <a:latin typeface="Georgia Pro Bold"/>
                </a:rPr>
                <a:t>NEET     641 / 720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6094326" y="18667"/>
              <a:ext cx="1712832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35" name="Freeform 35"/>
            <p:cNvSpPr/>
            <p:nvPr/>
          </p:nvSpPr>
          <p:spPr>
            <a:xfrm flipH="1">
              <a:off x="2718955" y="652962"/>
              <a:ext cx="1449409" cy="2758391"/>
            </a:xfrm>
            <a:custGeom>
              <a:avLst/>
              <a:gdLst/>
              <a:ahLst/>
              <a:cxnLst/>
              <a:rect l="l" t="t" r="r" b="b"/>
              <a:pathLst>
                <a:path w="1449409" h="2758391">
                  <a:moveTo>
                    <a:pt x="1449409" y="0"/>
                  </a:moveTo>
                  <a:lnTo>
                    <a:pt x="0" y="0"/>
                  </a:lnTo>
                  <a:lnTo>
                    <a:pt x="0" y="2758391"/>
                  </a:lnTo>
                  <a:lnTo>
                    <a:pt x="1449409" y="2758391"/>
                  </a:lnTo>
                  <a:lnTo>
                    <a:pt x="1449409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0" y="652962"/>
              <a:ext cx="1452273" cy="2763842"/>
            </a:xfrm>
            <a:custGeom>
              <a:avLst/>
              <a:gdLst/>
              <a:ahLst/>
              <a:cxnLst/>
              <a:rect l="l" t="t" r="r" b="b"/>
              <a:pathLst>
                <a:path w="1452273" h="2763842">
                  <a:moveTo>
                    <a:pt x="0" y="0"/>
                  </a:moveTo>
                  <a:lnTo>
                    <a:pt x="1452273" y="0"/>
                  </a:lnTo>
                  <a:lnTo>
                    <a:pt x="1452273" y="2763842"/>
                  </a:lnTo>
                  <a:lnTo>
                    <a:pt x="0" y="2763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1893697" y="3278872"/>
              <a:ext cx="384601" cy="366332"/>
            </a:xfrm>
            <a:custGeom>
              <a:avLst/>
              <a:gdLst/>
              <a:ahLst/>
              <a:cxnLst/>
              <a:rect l="l" t="t" r="r" b="b"/>
              <a:pathLst>
                <a:path w="384601" h="366332">
                  <a:moveTo>
                    <a:pt x="0" y="0"/>
                  </a:moveTo>
                  <a:lnTo>
                    <a:pt x="384601" y="0"/>
                  </a:lnTo>
                  <a:lnTo>
                    <a:pt x="384601" y="366332"/>
                  </a:lnTo>
                  <a:lnTo>
                    <a:pt x="0" y="366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871588" y="2222087"/>
              <a:ext cx="113375" cy="107989"/>
            </a:xfrm>
            <a:custGeom>
              <a:avLst/>
              <a:gdLst/>
              <a:ahLst/>
              <a:cxnLst/>
              <a:rect l="l" t="t" r="r" b="b"/>
              <a:pathLst>
                <a:path w="113375" h="107989">
                  <a:moveTo>
                    <a:pt x="0" y="0"/>
                  </a:moveTo>
                  <a:lnTo>
                    <a:pt x="113374" y="0"/>
                  </a:lnTo>
                  <a:lnTo>
                    <a:pt x="113374" y="107990"/>
                  </a:lnTo>
                  <a:lnTo>
                    <a:pt x="0" y="107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Freeform 39"/>
            <p:cNvSpPr/>
            <p:nvPr/>
          </p:nvSpPr>
          <p:spPr>
            <a:xfrm>
              <a:off x="2386761" y="3245042"/>
              <a:ext cx="278447" cy="265221"/>
            </a:xfrm>
            <a:custGeom>
              <a:avLst/>
              <a:gdLst/>
              <a:ahLst/>
              <a:cxnLst/>
              <a:rect l="l" t="t" r="r" b="b"/>
              <a:pathLst>
                <a:path w="278447" h="265221">
                  <a:moveTo>
                    <a:pt x="0" y="0"/>
                  </a:moveTo>
                  <a:lnTo>
                    <a:pt x="278447" y="0"/>
                  </a:lnTo>
                  <a:lnTo>
                    <a:pt x="278447" y="265220"/>
                  </a:lnTo>
                  <a:lnTo>
                    <a:pt x="0" y="265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Freeform 40"/>
            <p:cNvSpPr/>
            <p:nvPr/>
          </p:nvSpPr>
          <p:spPr>
            <a:xfrm>
              <a:off x="1509795" y="3245042"/>
              <a:ext cx="278447" cy="265221"/>
            </a:xfrm>
            <a:custGeom>
              <a:avLst/>
              <a:gdLst/>
              <a:ahLst/>
              <a:cxnLst/>
              <a:rect l="l" t="t" r="r" b="b"/>
              <a:pathLst>
                <a:path w="278447" h="265221">
                  <a:moveTo>
                    <a:pt x="0" y="0"/>
                  </a:moveTo>
                  <a:lnTo>
                    <a:pt x="278446" y="0"/>
                  </a:lnTo>
                  <a:lnTo>
                    <a:pt x="278446" y="265220"/>
                  </a:lnTo>
                  <a:lnTo>
                    <a:pt x="0" y="265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41"/>
            <p:cNvSpPr/>
            <p:nvPr/>
          </p:nvSpPr>
          <p:spPr>
            <a:xfrm>
              <a:off x="802991" y="531694"/>
              <a:ext cx="2667953" cy="2667953"/>
            </a:xfrm>
            <a:custGeom>
              <a:avLst/>
              <a:gdLst/>
              <a:ahLst/>
              <a:cxnLst/>
              <a:rect l="l" t="t" r="r" b="b"/>
              <a:pathLst>
                <a:path w="2667953" h="2667953">
                  <a:moveTo>
                    <a:pt x="0" y="0"/>
                  </a:moveTo>
                  <a:lnTo>
                    <a:pt x="2667953" y="0"/>
                  </a:lnTo>
                  <a:lnTo>
                    <a:pt x="2667953" y="2667953"/>
                  </a:lnTo>
                  <a:lnTo>
                    <a:pt x="0" y="266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Freeform 42"/>
            <p:cNvSpPr/>
            <p:nvPr/>
          </p:nvSpPr>
          <p:spPr>
            <a:xfrm>
              <a:off x="916877" y="645580"/>
              <a:ext cx="2440182" cy="2440182"/>
            </a:xfrm>
            <a:custGeom>
              <a:avLst/>
              <a:gdLst/>
              <a:ahLst/>
              <a:cxnLst/>
              <a:rect l="l" t="t" r="r" b="b"/>
              <a:pathLst>
                <a:path w="2440182" h="2440182">
                  <a:moveTo>
                    <a:pt x="0" y="0"/>
                  </a:moveTo>
                  <a:lnTo>
                    <a:pt x="2440182" y="0"/>
                  </a:lnTo>
                  <a:lnTo>
                    <a:pt x="2440182" y="2440181"/>
                  </a:lnTo>
                  <a:lnTo>
                    <a:pt x="0" y="2440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43" name="Group 43"/>
            <p:cNvGrpSpPr>
              <a:grpSpLocks noChangeAspect="1"/>
            </p:cNvGrpSpPr>
            <p:nvPr/>
          </p:nvGrpSpPr>
          <p:grpSpPr>
            <a:xfrm>
              <a:off x="956849" y="685551"/>
              <a:ext cx="2360238" cy="2360238"/>
              <a:chOff x="0" y="0"/>
              <a:chExt cx="8916670" cy="891667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45" name="Freeform 45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17"/>
                <a:stretch>
                  <a:fillRect l="-11013" t="-27680" r="-21555" b="-49078"/>
                </a:stretch>
              </a:blipFill>
            </p:spPr>
          </p:sp>
        </p:grpSp>
        <p:sp>
          <p:nvSpPr>
            <p:cNvPr id="46" name="TextBox 46"/>
            <p:cNvSpPr txBox="1"/>
            <p:nvPr/>
          </p:nvSpPr>
          <p:spPr>
            <a:xfrm>
              <a:off x="54933" y="3761102"/>
              <a:ext cx="4164070" cy="87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spc="18">
                  <a:solidFill>
                    <a:srgbClr val="C40808"/>
                  </a:solidFill>
                  <a:latin typeface="Georgia Pro Bold"/>
                </a:rPr>
                <a:t> SANAWAR KHAN</a:t>
              </a:r>
            </a:p>
            <a:p>
              <a:pPr algn="ctr">
                <a:lnSpc>
                  <a:spcPts val="2765"/>
                </a:lnSpc>
              </a:pPr>
              <a:r>
                <a:rPr lang="en-US" sz="1975" spc="19">
                  <a:solidFill>
                    <a:srgbClr val="C40808"/>
                  </a:solidFill>
                  <a:latin typeface="Georgia Pro Bold"/>
                </a:rPr>
                <a:t>NEET    670 / 720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312119" y="-47625"/>
              <a:ext cx="1823853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75"/>
                </a:lnSpc>
              </a:pPr>
              <a:r>
                <a:rPr lang="en-US" sz="2410" spc="872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48" name="Freeform 48"/>
            <p:cNvSpPr/>
            <p:nvPr/>
          </p:nvSpPr>
          <p:spPr>
            <a:xfrm flipH="1">
              <a:off x="12146477" y="792177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4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4" y="2670856"/>
                  </a:lnTo>
                  <a:lnTo>
                    <a:pt x="140341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9" name="Freeform 49"/>
            <p:cNvSpPr/>
            <p:nvPr/>
          </p:nvSpPr>
          <p:spPr>
            <a:xfrm>
              <a:off x="9513807" y="792177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Freeform 50"/>
            <p:cNvSpPr/>
            <p:nvPr/>
          </p:nvSpPr>
          <p:spPr>
            <a:xfrm>
              <a:off x="11347409" y="3334755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Freeform 51"/>
            <p:cNvSpPr/>
            <p:nvPr/>
          </p:nvSpPr>
          <p:spPr>
            <a:xfrm>
              <a:off x="10357735" y="2311507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3"/>
                  </a:lnTo>
                  <a:lnTo>
                    <a:pt x="0" y="10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2" name="Freeform 52"/>
            <p:cNvSpPr/>
            <p:nvPr/>
          </p:nvSpPr>
          <p:spPr>
            <a:xfrm>
              <a:off x="11824825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Freeform 53"/>
            <p:cNvSpPr/>
            <p:nvPr/>
          </p:nvSpPr>
          <p:spPr>
            <a:xfrm>
              <a:off x="10975689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0" y="0"/>
                  </a:lnTo>
                  <a:lnTo>
                    <a:pt x="269610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4" name="Freeform 54"/>
            <p:cNvSpPr/>
            <p:nvPr/>
          </p:nvSpPr>
          <p:spPr>
            <a:xfrm>
              <a:off x="10291315" y="674757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8"/>
                  </a:lnTo>
                  <a:lnTo>
                    <a:pt x="0" y="2583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5" name="Freeform 55"/>
            <p:cNvSpPr/>
            <p:nvPr/>
          </p:nvSpPr>
          <p:spPr>
            <a:xfrm>
              <a:off x="10401587" y="785029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6" name="Group 56"/>
            <p:cNvGrpSpPr>
              <a:grpSpLocks noChangeAspect="1"/>
            </p:cNvGrpSpPr>
            <p:nvPr/>
          </p:nvGrpSpPr>
          <p:grpSpPr>
            <a:xfrm>
              <a:off x="10440290" y="823732"/>
              <a:ext cx="2285338" cy="2285338"/>
              <a:chOff x="0" y="0"/>
              <a:chExt cx="8916670" cy="891667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58" name="Freeform 58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18"/>
                <a:stretch>
                  <a:fillRect b="-29395"/>
                </a:stretch>
              </a:blipFill>
            </p:spPr>
          </p:sp>
        </p:grpSp>
        <p:sp>
          <p:nvSpPr>
            <p:cNvPr id="59" name="TextBox 59"/>
            <p:cNvSpPr txBox="1"/>
            <p:nvPr/>
          </p:nvSpPr>
          <p:spPr>
            <a:xfrm>
              <a:off x="9566996" y="3790949"/>
              <a:ext cx="4031926" cy="84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>
                  <a:solidFill>
                    <a:srgbClr val="C40808"/>
                  </a:solidFill>
                  <a:latin typeface="Georgia Pro Bold"/>
                </a:rPr>
                <a:t>UMME KULSUM</a:t>
              </a:r>
            </a:p>
            <a:p>
              <a:pPr algn="ctr">
                <a:lnSpc>
                  <a:spcPts val="2681"/>
                </a:lnSpc>
              </a:pPr>
              <a:r>
                <a:rPr lang="en-US" sz="1915" spc="19">
                  <a:solidFill>
                    <a:srgbClr val="C40808"/>
                  </a:solidFill>
                  <a:latin typeface="Georgia Pro Bold"/>
                </a:rPr>
                <a:t>NEET     614 / 720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10784285" y="112311"/>
              <a:ext cx="1712877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61" name="Freeform 61"/>
            <p:cNvSpPr/>
            <p:nvPr/>
          </p:nvSpPr>
          <p:spPr>
            <a:xfrm flipH="1">
              <a:off x="21515845" y="787902"/>
              <a:ext cx="1393924" cy="2652797"/>
            </a:xfrm>
            <a:custGeom>
              <a:avLst/>
              <a:gdLst/>
              <a:ahLst/>
              <a:cxnLst/>
              <a:rect l="l" t="t" r="r" b="b"/>
              <a:pathLst>
                <a:path w="1393924" h="2652797">
                  <a:moveTo>
                    <a:pt x="1393924" y="0"/>
                  </a:moveTo>
                  <a:lnTo>
                    <a:pt x="0" y="0"/>
                  </a:lnTo>
                  <a:lnTo>
                    <a:pt x="0" y="2652797"/>
                  </a:lnTo>
                  <a:lnTo>
                    <a:pt x="1393924" y="2652797"/>
                  </a:lnTo>
                  <a:lnTo>
                    <a:pt x="139392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2" name="Freeform 62"/>
            <p:cNvSpPr/>
            <p:nvPr/>
          </p:nvSpPr>
          <p:spPr>
            <a:xfrm>
              <a:off x="18900975" y="787902"/>
              <a:ext cx="1396679" cy="2658039"/>
            </a:xfrm>
            <a:custGeom>
              <a:avLst/>
              <a:gdLst/>
              <a:ahLst/>
              <a:cxnLst/>
              <a:rect l="l" t="t" r="r" b="b"/>
              <a:pathLst>
                <a:path w="1396679" h="2658039">
                  <a:moveTo>
                    <a:pt x="0" y="0"/>
                  </a:moveTo>
                  <a:lnTo>
                    <a:pt x="1396678" y="0"/>
                  </a:lnTo>
                  <a:lnTo>
                    <a:pt x="1396678" y="2658039"/>
                  </a:lnTo>
                  <a:lnTo>
                    <a:pt x="0" y="2658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3" name="Freeform 63"/>
            <p:cNvSpPr/>
            <p:nvPr/>
          </p:nvSpPr>
          <p:spPr>
            <a:xfrm>
              <a:off x="20722179" y="3313289"/>
              <a:ext cx="369878" cy="352308"/>
            </a:xfrm>
            <a:custGeom>
              <a:avLst/>
              <a:gdLst/>
              <a:ahLst/>
              <a:cxnLst/>
              <a:rect l="l" t="t" r="r" b="b"/>
              <a:pathLst>
                <a:path w="369878" h="352308">
                  <a:moveTo>
                    <a:pt x="0" y="0"/>
                  </a:moveTo>
                  <a:lnTo>
                    <a:pt x="369878" y="0"/>
                  </a:lnTo>
                  <a:lnTo>
                    <a:pt x="369878" y="352308"/>
                  </a:lnTo>
                  <a:lnTo>
                    <a:pt x="0" y="352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4" name="Freeform 64"/>
            <p:cNvSpPr/>
            <p:nvPr/>
          </p:nvSpPr>
          <p:spPr>
            <a:xfrm>
              <a:off x="19739197" y="2296959"/>
              <a:ext cx="109035" cy="103855"/>
            </a:xfrm>
            <a:custGeom>
              <a:avLst/>
              <a:gdLst/>
              <a:ahLst/>
              <a:cxnLst/>
              <a:rect l="l" t="t" r="r" b="b"/>
              <a:pathLst>
                <a:path w="109035" h="103855">
                  <a:moveTo>
                    <a:pt x="0" y="0"/>
                  </a:moveTo>
                  <a:lnTo>
                    <a:pt x="109035" y="0"/>
                  </a:lnTo>
                  <a:lnTo>
                    <a:pt x="109035" y="103856"/>
                  </a:lnTo>
                  <a:lnTo>
                    <a:pt x="0" y="10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5" name="Freeform 65"/>
            <p:cNvSpPr/>
            <p:nvPr/>
          </p:nvSpPr>
          <p:spPr>
            <a:xfrm>
              <a:off x="21196368" y="3280754"/>
              <a:ext cx="267788" cy="255068"/>
            </a:xfrm>
            <a:custGeom>
              <a:avLst/>
              <a:gdLst/>
              <a:ahLst/>
              <a:cxnLst/>
              <a:rect l="l" t="t" r="r" b="b"/>
              <a:pathLst>
                <a:path w="267788" h="255068">
                  <a:moveTo>
                    <a:pt x="0" y="0"/>
                  </a:moveTo>
                  <a:lnTo>
                    <a:pt x="267787" y="0"/>
                  </a:lnTo>
                  <a:lnTo>
                    <a:pt x="267787" y="255068"/>
                  </a:lnTo>
                  <a:lnTo>
                    <a:pt x="0" y="255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6" name="Freeform 66"/>
            <p:cNvSpPr/>
            <p:nvPr/>
          </p:nvSpPr>
          <p:spPr>
            <a:xfrm>
              <a:off x="20352973" y="3280754"/>
              <a:ext cx="267788" cy="255068"/>
            </a:xfrm>
            <a:custGeom>
              <a:avLst/>
              <a:gdLst/>
              <a:ahLst/>
              <a:cxnLst/>
              <a:rect l="l" t="t" r="r" b="b"/>
              <a:pathLst>
                <a:path w="267788" h="255068">
                  <a:moveTo>
                    <a:pt x="0" y="0"/>
                  </a:moveTo>
                  <a:lnTo>
                    <a:pt x="267787" y="0"/>
                  </a:lnTo>
                  <a:lnTo>
                    <a:pt x="267787" y="255068"/>
                  </a:lnTo>
                  <a:lnTo>
                    <a:pt x="0" y="255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7" name="Freeform 67"/>
            <p:cNvSpPr/>
            <p:nvPr/>
          </p:nvSpPr>
          <p:spPr>
            <a:xfrm>
              <a:off x="19673226" y="671276"/>
              <a:ext cx="2565821" cy="2565821"/>
            </a:xfrm>
            <a:custGeom>
              <a:avLst/>
              <a:gdLst/>
              <a:ahLst/>
              <a:cxnLst/>
              <a:rect l="l" t="t" r="r" b="b"/>
              <a:pathLst>
                <a:path w="2565821" h="2565821">
                  <a:moveTo>
                    <a:pt x="0" y="0"/>
                  </a:moveTo>
                  <a:lnTo>
                    <a:pt x="2565821" y="0"/>
                  </a:lnTo>
                  <a:lnTo>
                    <a:pt x="2565821" y="2565821"/>
                  </a:lnTo>
                  <a:lnTo>
                    <a:pt x="0" y="2565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8" name="Freeform 68"/>
            <p:cNvSpPr/>
            <p:nvPr/>
          </p:nvSpPr>
          <p:spPr>
            <a:xfrm>
              <a:off x="19782752" y="780802"/>
              <a:ext cx="2346769" cy="2346769"/>
            </a:xfrm>
            <a:custGeom>
              <a:avLst/>
              <a:gdLst/>
              <a:ahLst/>
              <a:cxnLst/>
              <a:rect l="l" t="t" r="r" b="b"/>
              <a:pathLst>
                <a:path w="2346769" h="2346769">
                  <a:moveTo>
                    <a:pt x="0" y="0"/>
                  </a:moveTo>
                  <a:lnTo>
                    <a:pt x="2346769" y="0"/>
                  </a:lnTo>
                  <a:lnTo>
                    <a:pt x="2346769" y="2346769"/>
                  </a:lnTo>
                  <a:lnTo>
                    <a:pt x="0" y="2346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69" name="Group 69"/>
            <p:cNvGrpSpPr>
              <a:grpSpLocks noChangeAspect="1"/>
            </p:cNvGrpSpPr>
            <p:nvPr/>
          </p:nvGrpSpPr>
          <p:grpSpPr>
            <a:xfrm>
              <a:off x="19821194" y="819244"/>
              <a:ext cx="2269886" cy="2269886"/>
              <a:chOff x="0" y="0"/>
              <a:chExt cx="8916670" cy="891667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71" name="Freeform 71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19"/>
                <a:stretch>
                  <a:fillRect l="-4331" t="-7197" r="-5657" b="-26165"/>
                </a:stretch>
              </a:blipFill>
            </p:spPr>
          </p:sp>
        </p:grpSp>
        <p:sp>
          <p:nvSpPr>
            <p:cNvPr id="72" name="TextBox 72"/>
            <p:cNvSpPr txBox="1"/>
            <p:nvPr/>
          </p:nvSpPr>
          <p:spPr>
            <a:xfrm>
              <a:off x="18953805" y="3766076"/>
              <a:ext cx="4004665" cy="8482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4"/>
                </a:lnSpc>
              </a:pPr>
              <a:r>
                <a:rPr lang="en-US" sz="1803" spc="18">
                  <a:solidFill>
                    <a:srgbClr val="C40808"/>
                  </a:solidFill>
                  <a:latin typeface="Georgia Pro Bold"/>
                </a:rPr>
                <a:t>MAIMUNA QUAZI</a:t>
              </a:r>
            </a:p>
            <a:p>
              <a:pPr algn="ctr">
                <a:lnSpc>
                  <a:spcPts val="2664"/>
                </a:lnSpc>
              </a:pPr>
              <a:r>
                <a:rPr lang="en-US" sz="1903" spc="19">
                  <a:solidFill>
                    <a:srgbClr val="C40808"/>
                  </a:solidFill>
                  <a:latin typeface="Georgia Pro Bold"/>
                </a:rPr>
                <a:t>NEET     593 / 720</a:t>
              </a: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0162863" y="112311"/>
              <a:ext cx="1679571" cy="54715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45"/>
                </a:lnSpc>
              </a:pPr>
              <a:r>
                <a:rPr lang="en-US" sz="2318" spc="839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2410185" y="361589"/>
            <a:ext cx="13771760" cy="217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90"/>
              </a:lnSpc>
            </a:pPr>
            <a:r>
              <a:rPr lang="en-US" sz="8000" spc="686" dirty="0">
                <a:solidFill>
                  <a:srgbClr val="FFFFFF"/>
                </a:solidFill>
                <a:latin typeface="Codec Pro ExtraBold"/>
              </a:rPr>
              <a:t>Zenithh Academy</a:t>
            </a:r>
          </a:p>
          <a:p>
            <a:pPr algn="ctr">
              <a:lnSpc>
                <a:spcPts val="8190"/>
              </a:lnSpc>
            </a:pPr>
            <a:r>
              <a:rPr lang="en-US" sz="7000" spc="686" dirty="0">
                <a:solidFill>
                  <a:srgbClr val="FFFFFF"/>
                </a:solidFill>
                <a:latin typeface="Codec Pro ExtraBold"/>
              </a:rPr>
              <a:t>Results 2024</a:t>
            </a:r>
          </a:p>
        </p:txBody>
      </p:sp>
      <p:grpSp>
        <p:nvGrpSpPr>
          <p:cNvPr id="75" name="Group 75"/>
          <p:cNvGrpSpPr/>
          <p:nvPr/>
        </p:nvGrpSpPr>
        <p:grpSpPr>
          <a:xfrm>
            <a:off x="2284310" y="6488927"/>
            <a:ext cx="13719380" cy="3840733"/>
            <a:chOff x="0" y="-47625"/>
            <a:chExt cx="18292506" cy="5120976"/>
          </a:xfrm>
        </p:grpSpPr>
        <p:sp>
          <p:nvSpPr>
            <p:cNvPr id="76" name="Freeform 76"/>
            <p:cNvSpPr/>
            <p:nvPr/>
          </p:nvSpPr>
          <p:spPr>
            <a:xfrm flipH="1">
              <a:off x="16840061" y="792177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4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4" y="2670856"/>
                  </a:lnTo>
                  <a:lnTo>
                    <a:pt x="140341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7" name="Freeform 77"/>
            <p:cNvSpPr/>
            <p:nvPr/>
          </p:nvSpPr>
          <p:spPr>
            <a:xfrm>
              <a:off x="14207391" y="792177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Freeform 78"/>
            <p:cNvSpPr/>
            <p:nvPr/>
          </p:nvSpPr>
          <p:spPr>
            <a:xfrm>
              <a:off x="16040993" y="3334755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9" name="Freeform 79"/>
            <p:cNvSpPr/>
            <p:nvPr/>
          </p:nvSpPr>
          <p:spPr>
            <a:xfrm>
              <a:off x="15051319" y="2311507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3"/>
                  </a:lnTo>
                  <a:lnTo>
                    <a:pt x="0" y="10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0" name="Freeform 80"/>
            <p:cNvSpPr/>
            <p:nvPr/>
          </p:nvSpPr>
          <p:spPr>
            <a:xfrm>
              <a:off x="16518409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Freeform 81"/>
            <p:cNvSpPr/>
            <p:nvPr/>
          </p:nvSpPr>
          <p:spPr>
            <a:xfrm>
              <a:off x="15669273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2" name="Freeform 82"/>
            <p:cNvSpPr/>
            <p:nvPr/>
          </p:nvSpPr>
          <p:spPr>
            <a:xfrm>
              <a:off x="14984899" y="674757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8"/>
                  </a:lnTo>
                  <a:lnTo>
                    <a:pt x="0" y="2583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3" name="Freeform 83"/>
            <p:cNvSpPr/>
            <p:nvPr/>
          </p:nvSpPr>
          <p:spPr>
            <a:xfrm>
              <a:off x="15095171" y="785029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84" name="Group 84"/>
            <p:cNvGrpSpPr>
              <a:grpSpLocks noChangeAspect="1"/>
            </p:cNvGrpSpPr>
            <p:nvPr/>
          </p:nvGrpSpPr>
          <p:grpSpPr>
            <a:xfrm>
              <a:off x="15133874" y="823732"/>
              <a:ext cx="2285338" cy="2285338"/>
              <a:chOff x="0" y="0"/>
              <a:chExt cx="8916670" cy="8916670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86" name="Freeform 86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20"/>
                <a:stretch>
                  <a:fillRect l="-9679" t="-13108" r="-17171" b="-23014"/>
                </a:stretch>
              </a:blipFill>
            </p:spPr>
          </p:sp>
        </p:grpSp>
        <p:sp>
          <p:nvSpPr>
            <p:cNvPr id="87" name="TextBox 87"/>
            <p:cNvSpPr txBox="1"/>
            <p:nvPr/>
          </p:nvSpPr>
          <p:spPr>
            <a:xfrm>
              <a:off x="14260579" y="3790949"/>
              <a:ext cx="4031927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 dirty="0">
                  <a:solidFill>
                    <a:srgbClr val="C40808"/>
                  </a:solidFill>
                  <a:latin typeface="Georgia Pro Bold"/>
                </a:rPr>
                <a:t>ABUDUL RAFE AHMED</a:t>
              </a:r>
            </a:p>
            <a:p>
              <a:pPr algn="ctr">
                <a:lnSpc>
                  <a:spcPts val="2541"/>
                </a:lnSpc>
              </a:pPr>
              <a:r>
                <a:rPr lang="en-US" sz="1815" spc="18" dirty="0">
                  <a:solidFill>
                    <a:srgbClr val="C40808"/>
                  </a:solidFill>
                  <a:latin typeface="Georgia Pro Bold"/>
                </a:rPr>
                <a:t>JEE </a:t>
              </a:r>
              <a:r>
                <a:rPr lang="en-US" sz="1815" spc="18" dirty="0" smtClean="0">
                  <a:solidFill>
                    <a:srgbClr val="C40808"/>
                  </a:solidFill>
                  <a:latin typeface="Georgia Pro Bold"/>
                </a:rPr>
                <a:t>97.98 </a:t>
              </a:r>
              <a:r>
                <a:rPr lang="en-US" sz="1815" spc="18" dirty="0">
                  <a:solidFill>
                    <a:srgbClr val="C40808"/>
                  </a:solidFill>
                  <a:latin typeface="Georgia Pro Bold"/>
                </a:rPr>
                <a:t>%tile</a:t>
              </a:r>
            </a:p>
            <a:p>
              <a:pPr algn="ctr">
                <a:lnSpc>
                  <a:spcPts val="2541"/>
                </a:lnSpc>
              </a:pPr>
              <a:endParaRPr lang="en-US" sz="1815" spc="18" dirty="0">
                <a:solidFill>
                  <a:srgbClr val="C40808"/>
                </a:solidFill>
                <a:latin typeface="Georgia Pro Bold"/>
              </a:endParaRPr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15477869" y="112311"/>
              <a:ext cx="1862375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89" name="Freeform 89"/>
            <p:cNvSpPr/>
            <p:nvPr/>
          </p:nvSpPr>
          <p:spPr>
            <a:xfrm flipH="1">
              <a:off x="7456518" y="698533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3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3" y="2670856"/>
                  </a:lnTo>
                  <a:lnTo>
                    <a:pt x="1403413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Freeform 90"/>
            <p:cNvSpPr/>
            <p:nvPr/>
          </p:nvSpPr>
          <p:spPr>
            <a:xfrm>
              <a:off x="4823847" y="698533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1" name="Freeform 91"/>
            <p:cNvSpPr/>
            <p:nvPr/>
          </p:nvSpPr>
          <p:spPr>
            <a:xfrm>
              <a:off x="6657449" y="3241111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2" name="Freeform 92"/>
            <p:cNvSpPr/>
            <p:nvPr/>
          </p:nvSpPr>
          <p:spPr>
            <a:xfrm>
              <a:off x="5667775" y="2217863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2"/>
                  </a:lnTo>
                  <a:lnTo>
                    <a:pt x="0" y="1045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Freeform 93"/>
            <p:cNvSpPr/>
            <p:nvPr/>
          </p:nvSpPr>
          <p:spPr>
            <a:xfrm>
              <a:off x="7134865" y="3208355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4" name="Freeform 94"/>
            <p:cNvSpPr/>
            <p:nvPr/>
          </p:nvSpPr>
          <p:spPr>
            <a:xfrm>
              <a:off x="6285729" y="3208355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5" name="Freeform 95"/>
            <p:cNvSpPr/>
            <p:nvPr/>
          </p:nvSpPr>
          <p:spPr>
            <a:xfrm>
              <a:off x="5601355" y="581113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7"/>
                  </a:lnTo>
                  <a:lnTo>
                    <a:pt x="0" y="2583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6" name="Freeform 96"/>
            <p:cNvSpPr/>
            <p:nvPr/>
          </p:nvSpPr>
          <p:spPr>
            <a:xfrm>
              <a:off x="5711627" y="691385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97" name="Group 97"/>
            <p:cNvGrpSpPr>
              <a:grpSpLocks noChangeAspect="1"/>
            </p:cNvGrpSpPr>
            <p:nvPr/>
          </p:nvGrpSpPr>
          <p:grpSpPr>
            <a:xfrm>
              <a:off x="5750330" y="730088"/>
              <a:ext cx="2285338" cy="2285338"/>
              <a:chOff x="0" y="0"/>
              <a:chExt cx="8916670" cy="8916670"/>
            </a:xfrm>
          </p:grpSpPr>
          <p:sp>
            <p:nvSpPr>
              <p:cNvPr id="98" name="Freeform 98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99" name="Freeform 99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21"/>
                <a:stretch>
                  <a:fillRect l="-3676" r="-3871" b="-14645"/>
                </a:stretch>
              </a:blipFill>
            </p:spPr>
          </p:sp>
        </p:grpSp>
        <p:sp>
          <p:nvSpPr>
            <p:cNvPr id="100" name="TextBox 100"/>
            <p:cNvSpPr txBox="1"/>
            <p:nvPr/>
          </p:nvSpPr>
          <p:spPr>
            <a:xfrm>
              <a:off x="4877036" y="3697304"/>
              <a:ext cx="4031926" cy="84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>
                  <a:solidFill>
                    <a:srgbClr val="C40808"/>
                  </a:solidFill>
                  <a:latin typeface="Georgia Pro Bold"/>
                </a:rPr>
                <a:t>NABEEL SHAIKH</a:t>
              </a:r>
            </a:p>
            <a:p>
              <a:pPr algn="ctr">
                <a:lnSpc>
                  <a:spcPts val="2681"/>
                </a:lnSpc>
              </a:pPr>
              <a:r>
                <a:rPr lang="en-US" sz="1915" spc="19">
                  <a:solidFill>
                    <a:srgbClr val="C40808"/>
                  </a:solidFill>
                  <a:latin typeface="Georgia Pro Bold"/>
                </a:rPr>
                <a:t>NEET     544 / 720</a:t>
              </a:r>
            </a:p>
          </p:txBody>
        </p:sp>
        <p:sp>
          <p:nvSpPr>
            <p:cNvPr id="101" name="TextBox 101"/>
            <p:cNvSpPr txBox="1"/>
            <p:nvPr/>
          </p:nvSpPr>
          <p:spPr>
            <a:xfrm>
              <a:off x="6094326" y="18667"/>
              <a:ext cx="1734483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102" name="Freeform 102"/>
            <p:cNvSpPr/>
            <p:nvPr/>
          </p:nvSpPr>
          <p:spPr>
            <a:xfrm flipH="1">
              <a:off x="2718955" y="652962"/>
              <a:ext cx="1449409" cy="2758391"/>
            </a:xfrm>
            <a:custGeom>
              <a:avLst/>
              <a:gdLst/>
              <a:ahLst/>
              <a:cxnLst/>
              <a:rect l="l" t="t" r="r" b="b"/>
              <a:pathLst>
                <a:path w="1449409" h="2758391">
                  <a:moveTo>
                    <a:pt x="1449409" y="0"/>
                  </a:moveTo>
                  <a:lnTo>
                    <a:pt x="0" y="0"/>
                  </a:lnTo>
                  <a:lnTo>
                    <a:pt x="0" y="2758391"/>
                  </a:lnTo>
                  <a:lnTo>
                    <a:pt x="1449409" y="2758391"/>
                  </a:lnTo>
                  <a:lnTo>
                    <a:pt x="1449409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3" name="Freeform 103"/>
            <p:cNvSpPr/>
            <p:nvPr/>
          </p:nvSpPr>
          <p:spPr>
            <a:xfrm>
              <a:off x="0" y="652962"/>
              <a:ext cx="1452273" cy="2763842"/>
            </a:xfrm>
            <a:custGeom>
              <a:avLst/>
              <a:gdLst/>
              <a:ahLst/>
              <a:cxnLst/>
              <a:rect l="l" t="t" r="r" b="b"/>
              <a:pathLst>
                <a:path w="1452273" h="2763842">
                  <a:moveTo>
                    <a:pt x="0" y="0"/>
                  </a:moveTo>
                  <a:lnTo>
                    <a:pt x="1452273" y="0"/>
                  </a:lnTo>
                  <a:lnTo>
                    <a:pt x="1452273" y="2763842"/>
                  </a:lnTo>
                  <a:lnTo>
                    <a:pt x="0" y="27638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4" name="Freeform 104"/>
            <p:cNvSpPr/>
            <p:nvPr/>
          </p:nvSpPr>
          <p:spPr>
            <a:xfrm>
              <a:off x="1893697" y="3278872"/>
              <a:ext cx="384601" cy="366332"/>
            </a:xfrm>
            <a:custGeom>
              <a:avLst/>
              <a:gdLst/>
              <a:ahLst/>
              <a:cxnLst/>
              <a:rect l="l" t="t" r="r" b="b"/>
              <a:pathLst>
                <a:path w="384601" h="366332">
                  <a:moveTo>
                    <a:pt x="0" y="0"/>
                  </a:moveTo>
                  <a:lnTo>
                    <a:pt x="384601" y="0"/>
                  </a:lnTo>
                  <a:lnTo>
                    <a:pt x="384601" y="366332"/>
                  </a:lnTo>
                  <a:lnTo>
                    <a:pt x="0" y="3663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5" name="Freeform 105"/>
            <p:cNvSpPr/>
            <p:nvPr/>
          </p:nvSpPr>
          <p:spPr>
            <a:xfrm>
              <a:off x="871588" y="2222087"/>
              <a:ext cx="113375" cy="107989"/>
            </a:xfrm>
            <a:custGeom>
              <a:avLst/>
              <a:gdLst/>
              <a:ahLst/>
              <a:cxnLst/>
              <a:rect l="l" t="t" r="r" b="b"/>
              <a:pathLst>
                <a:path w="113375" h="107989">
                  <a:moveTo>
                    <a:pt x="0" y="0"/>
                  </a:moveTo>
                  <a:lnTo>
                    <a:pt x="113374" y="0"/>
                  </a:lnTo>
                  <a:lnTo>
                    <a:pt x="113374" y="107990"/>
                  </a:lnTo>
                  <a:lnTo>
                    <a:pt x="0" y="1079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6" name="Freeform 106"/>
            <p:cNvSpPr/>
            <p:nvPr/>
          </p:nvSpPr>
          <p:spPr>
            <a:xfrm>
              <a:off x="2386761" y="3245042"/>
              <a:ext cx="278447" cy="265221"/>
            </a:xfrm>
            <a:custGeom>
              <a:avLst/>
              <a:gdLst/>
              <a:ahLst/>
              <a:cxnLst/>
              <a:rect l="l" t="t" r="r" b="b"/>
              <a:pathLst>
                <a:path w="278447" h="265221">
                  <a:moveTo>
                    <a:pt x="0" y="0"/>
                  </a:moveTo>
                  <a:lnTo>
                    <a:pt x="278447" y="0"/>
                  </a:lnTo>
                  <a:lnTo>
                    <a:pt x="278447" y="265220"/>
                  </a:lnTo>
                  <a:lnTo>
                    <a:pt x="0" y="265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7" name="Freeform 107"/>
            <p:cNvSpPr/>
            <p:nvPr/>
          </p:nvSpPr>
          <p:spPr>
            <a:xfrm>
              <a:off x="1509795" y="3245042"/>
              <a:ext cx="278447" cy="265221"/>
            </a:xfrm>
            <a:custGeom>
              <a:avLst/>
              <a:gdLst/>
              <a:ahLst/>
              <a:cxnLst/>
              <a:rect l="l" t="t" r="r" b="b"/>
              <a:pathLst>
                <a:path w="278447" h="265221">
                  <a:moveTo>
                    <a:pt x="0" y="0"/>
                  </a:moveTo>
                  <a:lnTo>
                    <a:pt x="278446" y="0"/>
                  </a:lnTo>
                  <a:lnTo>
                    <a:pt x="278446" y="265220"/>
                  </a:lnTo>
                  <a:lnTo>
                    <a:pt x="0" y="265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8" name="Freeform 108"/>
            <p:cNvSpPr/>
            <p:nvPr/>
          </p:nvSpPr>
          <p:spPr>
            <a:xfrm>
              <a:off x="802991" y="531694"/>
              <a:ext cx="2667953" cy="2667953"/>
            </a:xfrm>
            <a:custGeom>
              <a:avLst/>
              <a:gdLst/>
              <a:ahLst/>
              <a:cxnLst/>
              <a:rect l="l" t="t" r="r" b="b"/>
              <a:pathLst>
                <a:path w="2667953" h="2667953">
                  <a:moveTo>
                    <a:pt x="0" y="0"/>
                  </a:moveTo>
                  <a:lnTo>
                    <a:pt x="2667953" y="0"/>
                  </a:lnTo>
                  <a:lnTo>
                    <a:pt x="2667953" y="2667953"/>
                  </a:lnTo>
                  <a:lnTo>
                    <a:pt x="0" y="2667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9" name="Freeform 109"/>
            <p:cNvSpPr/>
            <p:nvPr/>
          </p:nvSpPr>
          <p:spPr>
            <a:xfrm>
              <a:off x="916877" y="645580"/>
              <a:ext cx="2440182" cy="2440182"/>
            </a:xfrm>
            <a:custGeom>
              <a:avLst/>
              <a:gdLst/>
              <a:ahLst/>
              <a:cxnLst/>
              <a:rect l="l" t="t" r="r" b="b"/>
              <a:pathLst>
                <a:path w="2440182" h="2440182">
                  <a:moveTo>
                    <a:pt x="0" y="0"/>
                  </a:moveTo>
                  <a:lnTo>
                    <a:pt x="2440182" y="0"/>
                  </a:lnTo>
                  <a:lnTo>
                    <a:pt x="2440182" y="2440181"/>
                  </a:lnTo>
                  <a:lnTo>
                    <a:pt x="0" y="2440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10" name="Group 110"/>
            <p:cNvGrpSpPr>
              <a:grpSpLocks noChangeAspect="1"/>
            </p:cNvGrpSpPr>
            <p:nvPr/>
          </p:nvGrpSpPr>
          <p:grpSpPr>
            <a:xfrm>
              <a:off x="956849" y="685551"/>
              <a:ext cx="2360238" cy="2360238"/>
              <a:chOff x="0" y="0"/>
              <a:chExt cx="8916670" cy="8916670"/>
            </a:xfrm>
          </p:grpSpPr>
          <p:sp>
            <p:nvSpPr>
              <p:cNvPr id="111" name="Freeform 111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12" name="Freeform 112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22"/>
                <a:stretch>
                  <a:fillRect l="-553" t="-5118" r="-5728"/>
                </a:stretch>
              </a:blipFill>
            </p:spPr>
          </p:sp>
        </p:grpSp>
        <p:sp>
          <p:nvSpPr>
            <p:cNvPr id="113" name="TextBox 113"/>
            <p:cNvSpPr txBox="1"/>
            <p:nvPr/>
          </p:nvSpPr>
          <p:spPr>
            <a:xfrm>
              <a:off x="54933" y="3761102"/>
              <a:ext cx="4164070" cy="874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spc="18">
                  <a:solidFill>
                    <a:srgbClr val="C40808"/>
                  </a:solidFill>
                  <a:latin typeface="Georgia Pro Bold"/>
                </a:rPr>
                <a:t>KHAN LAMATUNNOOR</a:t>
              </a:r>
            </a:p>
            <a:p>
              <a:pPr algn="ctr">
                <a:lnSpc>
                  <a:spcPts val="2765"/>
                </a:lnSpc>
              </a:pPr>
              <a:r>
                <a:rPr lang="en-US" sz="1975" spc="19">
                  <a:solidFill>
                    <a:srgbClr val="C40808"/>
                  </a:solidFill>
                  <a:latin typeface="Georgia Pro Bold"/>
                </a:rPr>
                <a:t>NEET    578 / 720</a:t>
              </a:r>
            </a:p>
          </p:txBody>
        </p:sp>
        <p:sp>
          <p:nvSpPr>
            <p:cNvPr id="114" name="TextBox 114"/>
            <p:cNvSpPr txBox="1"/>
            <p:nvPr/>
          </p:nvSpPr>
          <p:spPr>
            <a:xfrm>
              <a:off x="1312119" y="-47625"/>
              <a:ext cx="1826733" cy="58135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75"/>
                </a:lnSpc>
              </a:pPr>
              <a:r>
                <a:rPr lang="en-US" sz="2410" spc="872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  <p:sp>
          <p:nvSpPr>
            <p:cNvPr id="115" name="Freeform 115"/>
            <p:cNvSpPr/>
            <p:nvPr/>
          </p:nvSpPr>
          <p:spPr>
            <a:xfrm flipH="1">
              <a:off x="12146477" y="792177"/>
              <a:ext cx="1403413" cy="2670856"/>
            </a:xfrm>
            <a:custGeom>
              <a:avLst/>
              <a:gdLst/>
              <a:ahLst/>
              <a:cxnLst/>
              <a:rect l="l" t="t" r="r" b="b"/>
              <a:pathLst>
                <a:path w="1403413" h="2670856">
                  <a:moveTo>
                    <a:pt x="1403414" y="0"/>
                  </a:moveTo>
                  <a:lnTo>
                    <a:pt x="0" y="0"/>
                  </a:lnTo>
                  <a:lnTo>
                    <a:pt x="0" y="2670856"/>
                  </a:lnTo>
                  <a:lnTo>
                    <a:pt x="1403414" y="2670856"/>
                  </a:lnTo>
                  <a:lnTo>
                    <a:pt x="1403414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6" name="Freeform 116"/>
            <p:cNvSpPr/>
            <p:nvPr/>
          </p:nvSpPr>
          <p:spPr>
            <a:xfrm>
              <a:off x="9513807" y="792177"/>
              <a:ext cx="1406186" cy="2676133"/>
            </a:xfrm>
            <a:custGeom>
              <a:avLst/>
              <a:gdLst/>
              <a:ahLst/>
              <a:cxnLst/>
              <a:rect l="l" t="t" r="r" b="b"/>
              <a:pathLst>
                <a:path w="1406186" h="2676133">
                  <a:moveTo>
                    <a:pt x="0" y="0"/>
                  </a:moveTo>
                  <a:lnTo>
                    <a:pt x="1406186" y="0"/>
                  </a:lnTo>
                  <a:lnTo>
                    <a:pt x="1406186" y="2676133"/>
                  </a:lnTo>
                  <a:lnTo>
                    <a:pt x="0" y="2676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7" name="Freeform 117"/>
            <p:cNvSpPr/>
            <p:nvPr/>
          </p:nvSpPr>
          <p:spPr>
            <a:xfrm>
              <a:off x="11347409" y="3334755"/>
              <a:ext cx="372396" cy="354707"/>
            </a:xfrm>
            <a:custGeom>
              <a:avLst/>
              <a:gdLst/>
              <a:ahLst/>
              <a:cxnLst/>
              <a:rect l="l" t="t" r="r" b="b"/>
              <a:pathLst>
                <a:path w="372396" h="354707">
                  <a:moveTo>
                    <a:pt x="0" y="0"/>
                  </a:moveTo>
                  <a:lnTo>
                    <a:pt x="372395" y="0"/>
                  </a:lnTo>
                  <a:lnTo>
                    <a:pt x="372395" y="354707"/>
                  </a:lnTo>
                  <a:lnTo>
                    <a:pt x="0" y="354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8" name="Freeform 118"/>
            <p:cNvSpPr/>
            <p:nvPr/>
          </p:nvSpPr>
          <p:spPr>
            <a:xfrm>
              <a:off x="10357735" y="2311507"/>
              <a:ext cx="109777" cy="104562"/>
            </a:xfrm>
            <a:custGeom>
              <a:avLst/>
              <a:gdLst/>
              <a:ahLst/>
              <a:cxnLst/>
              <a:rect l="l" t="t" r="r" b="b"/>
              <a:pathLst>
                <a:path w="109777" h="104562">
                  <a:moveTo>
                    <a:pt x="0" y="0"/>
                  </a:moveTo>
                  <a:lnTo>
                    <a:pt x="109777" y="0"/>
                  </a:lnTo>
                  <a:lnTo>
                    <a:pt x="109777" y="104563"/>
                  </a:lnTo>
                  <a:lnTo>
                    <a:pt x="0" y="104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9" name="Freeform 119"/>
            <p:cNvSpPr/>
            <p:nvPr/>
          </p:nvSpPr>
          <p:spPr>
            <a:xfrm>
              <a:off x="11824825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1" y="0"/>
                  </a:lnTo>
                  <a:lnTo>
                    <a:pt x="269611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0" name="Freeform 120"/>
            <p:cNvSpPr/>
            <p:nvPr/>
          </p:nvSpPr>
          <p:spPr>
            <a:xfrm>
              <a:off x="10975689" y="3301999"/>
              <a:ext cx="269611" cy="256804"/>
            </a:xfrm>
            <a:custGeom>
              <a:avLst/>
              <a:gdLst/>
              <a:ahLst/>
              <a:cxnLst/>
              <a:rect l="l" t="t" r="r" b="b"/>
              <a:pathLst>
                <a:path w="269611" h="256804">
                  <a:moveTo>
                    <a:pt x="0" y="0"/>
                  </a:moveTo>
                  <a:lnTo>
                    <a:pt x="269610" y="0"/>
                  </a:lnTo>
                  <a:lnTo>
                    <a:pt x="269610" y="256804"/>
                  </a:lnTo>
                  <a:lnTo>
                    <a:pt x="0" y="256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1" name="Freeform 121"/>
            <p:cNvSpPr/>
            <p:nvPr/>
          </p:nvSpPr>
          <p:spPr>
            <a:xfrm>
              <a:off x="10291315" y="674757"/>
              <a:ext cx="2583288" cy="2583288"/>
            </a:xfrm>
            <a:custGeom>
              <a:avLst/>
              <a:gdLst/>
              <a:ahLst/>
              <a:cxnLst/>
              <a:rect l="l" t="t" r="r" b="b"/>
              <a:pathLst>
                <a:path w="2583288" h="2583288">
                  <a:moveTo>
                    <a:pt x="0" y="0"/>
                  </a:moveTo>
                  <a:lnTo>
                    <a:pt x="2583288" y="0"/>
                  </a:lnTo>
                  <a:lnTo>
                    <a:pt x="2583288" y="2583288"/>
                  </a:lnTo>
                  <a:lnTo>
                    <a:pt x="0" y="25832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2" name="Freeform 122"/>
            <p:cNvSpPr/>
            <p:nvPr/>
          </p:nvSpPr>
          <p:spPr>
            <a:xfrm>
              <a:off x="10401587" y="785029"/>
              <a:ext cx="2362744" cy="2362744"/>
            </a:xfrm>
            <a:custGeom>
              <a:avLst/>
              <a:gdLst/>
              <a:ahLst/>
              <a:cxnLst/>
              <a:rect l="l" t="t" r="r" b="b"/>
              <a:pathLst>
                <a:path w="2362744" h="2362744">
                  <a:moveTo>
                    <a:pt x="0" y="0"/>
                  </a:moveTo>
                  <a:lnTo>
                    <a:pt x="2362744" y="0"/>
                  </a:lnTo>
                  <a:lnTo>
                    <a:pt x="2362744" y="2362744"/>
                  </a:lnTo>
                  <a:lnTo>
                    <a:pt x="0" y="2362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123" name="Group 123"/>
            <p:cNvGrpSpPr>
              <a:grpSpLocks noChangeAspect="1"/>
            </p:cNvGrpSpPr>
            <p:nvPr/>
          </p:nvGrpSpPr>
          <p:grpSpPr>
            <a:xfrm>
              <a:off x="10440290" y="823732"/>
              <a:ext cx="2285338" cy="2285338"/>
              <a:chOff x="0" y="0"/>
              <a:chExt cx="8916670" cy="8916670"/>
            </a:xfrm>
          </p:grpSpPr>
          <p:sp>
            <p:nvSpPr>
              <p:cNvPr id="124" name="Freeform 124"/>
              <p:cNvSpPr/>
              <p:nvPr/>
            </p:nvSpPr>
            <p:spPr>
              <a:xfrm>
                <a:off x="6350" y="6350"/>
                <a:ext cx="8903970" cy="8903970"/>
              </a:xfrm>
              <a:custGeom>
                <a:avLst/>
                <a:gdLst/>
                <a:ahLst/>
                <a:cxnLst/>
                <a:rect l="l" t="t" r="r" b="b"/>
                <a:pathLst>
                  <a:path w="8903970" h="8903970">
                    <a:moveTo>
                      <a:pt x="4451350" y="8903970"/>
                    </a:moveTo>
                    <a:cubicBezTo>
                      <a:pt x="1997710" y="8903970"/>
                      <a:pt x="0" y="6906260"/>
                      <a:pt x="0" y="4451350"/>
                    </a:cubicBezTo>
                    <a:cubicBezTo>
                      <a:pt x="0" y="1996440"/>
                      <a:pt x="1997710" y="0"/>
                      <a:pt x="4451350" y="0"/>
                    </a:cubicBezTo>
                    <a:cubicBezTo>
                      <a:pt x="6904990" y="0"/>
                      <a:pt x="8903970" y="1997710"/>
                      <a:pt x="8903970" y="4451350"/>
                    </a:cubicBezTo>
                    <a:cubicBezTo>
                      <a:pt x="8903970" y="6904990"/>
                      <a:pt x="6906260" y="8903970"/>
                      <a:pt x="4451350" y="8903970"/>
                    </a:cubicBezTo>
                    <a:close/>
                    <a:moveTo>
                      <a:pt x="4451350" y="19050"/>
                    </a:moveTo>
                    <a:cubicBezTo>
                      <a:pt x="2007870" y="19050"/>
                      <a:pt x="19050" y="2007870"/>
                      <a:pt x="19050" y="4451350"/>
                    </a:cubicBezTo>
                    <a:cubicBezTo>
                      <a:pt x="19050" y="6894830"/>
                      <a:pt x="2007870" y="8883650"/>
                      <a:pt x="4451350" y="8883650"/>
                    </a:cubicBezTo>
                    <a:cubicBezTo>
                      <a:pt x="6894830" y="8883650"/>
                      <a:pt x="8883650" y="6894830"/>
                      <a:pt x="8883650" y="4451350"/>
                    </a:cubicBezTo>
                    <a:cubicBezTo>
                      <a:pt x="8883650" y="2007870"/>
                      <a:pt x="6896100" y="19050"/>
                      <a:pt x="4451350" y="19050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  <p:sp>
            <p:nvSpPr>
              <p:cNvPr id="125" name="Freeform 125"/>
              <p:cNvSpPr/>
              <p:nvPr/>
            </p:nvSpPr>
            <p:spPr>
              <a:xfrm>
                <a:off x="154940" y="154940"/>
                <a:ext cx="8605520" cy="8605520"/>
              </a:xfrm>
              <a:custGeom>
                <a:avLst/>
                <a:gdLst/>
                <a:ahLst/>
                <a:cxnLst/>
                <a:rect l="l" t="t" r="r" b="b"/>
                <a:pathLst>
                  <a:path w="8605520" h="8605520">
                    <a:moveTo>
                      <a:pt x="8605520" y="4302760"/>
                    </a:moveTo>
                    <a:cubicBezTo>
                      <a:pt x="8605520" y="6678930"/>
                      <a:pt x="6678930" y="8605520"/>
                      <a:pt x="4302760" y="8605520"/>
                    </a:cubicBezTo>
                    <a:cubicBezTo>
                      <a:pt x="1926590" y="8605520"/>
                      <a:pt x="0" y="6680200"/>
                      <a:pt x="0" y="4302760"/>
                    </a:cubicBezTo>
                    <a:cubicBezTo>
                      <a:pt x="0" y="1925320"/>
                      <a:pt x="1926590" y="0"/>
                      <a:pt x="4302760" y="0"/>
                    </a:cubicBezTo>
                    <a:cubicBezTo>
                      <a:pt x="6678930" y="0"/>
                      <a:pt x="8605520" y="1926590"/>
                      <a:pt x="8605520" y="4302760"/>
                    </a:cubicBezTo>
                    <a:close/>
                  </a:path>
                </a:pathLst>
              </a:custGeom>
              <a:blipFill>
                <a:blip r:embed="rId23"/>
                <a:stretch>
                  <a:fillRect l="-8711" t="-5807" r="-10666" b="-20832"/>
                </a:stretch>
              </a:blipFill>
            </p:spPr>
          </p:sp>
        </p:grpSp>
        <p:sp>
          <p:nvSpPr>
            <p:cNvPr id="126" name="TextBox 126"/>
            <p:cNvSpPr txBox="1"/>
            <p:nvPr/>
          </p:nvSpPr>
          <p:spPr>
            <a:xfrm>
              <a:off x="9566996" y="3790949"/>
              <a:ext cx="4031926" cy="847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41"/>
                </a:lnSpc>
              </a:pPr>
              <a:r>
                <a:rPr lang="en-US" sz="1815" spc="18">
                  <a:solidFill>
                    <a:srgbClr val="C40808"/>
                  </a:solidFill>
                  <a:latin typeface="Georgia Pro Bold"/>
                </a:rPr>
                <a:t>IBAADUDDIN BAAG</a:t>
              </a:r>
            </a:p>
            <a:p>
              <a:pPr algn="ctr">
                <a:lnSpc>
                  <a:spcPts val="2681"/>
                </a:lnSpc>
              </a:pPr>
              <a:r>
                <a:rPr lang="en-US" sz="1915" spc="19">
                  <a:solidFill>
                    <a:srgbClr val="C40808"/>
                  </a:solidFill>
                  <a:latin typeface="Georgia Pro Bold"/>
                </a:rPr>
                <a:t>NEET     528 / 720</a:t>
              </a:r>
            </a:p>
          </p:txBody>
        </p:sp>
        <p:sp>
          <p:nvSpPr>
            <p:cNvPr id="127" name="TextBox 127"/>
            <p:cNvSpPr txBox="1"/>
            <p:nvPr/>
          </p:nvSpPr>
          <p:spPr>
            <a:xfrm>
              <a:off x="10784284" y="112311"/>
              <a:ext cx="1867633" cy="5642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2334" spc="844" dirty="0">
                  <a:solidFill>
                    <a:srgbClr val="7B461C"/>
                  </a:solidFill>
                  <a:latin typeface="Georgia Pro Bold"/>
                </a:rPr>
                <a:t>2024</a:t>
              </a:r>
            </a:p>
          </p:txBody>
        </p:sp>
      </p:grpSp>
      <p:sp>
        <p:nvSpPr>
          <p:cNvPr id="128" name="Freeform 8"/>
          <p:cNvSpPr/>
          <p:nvPr/>
        </p:nvSpPr>
        <p:spPr>
          <a:xfrm>
            <a:off x="2847276" y="183659"/>
            <a:ext cx="1267524" cy="1267524"/>
          </a:xfrm>
          <a:custGeom>
            <a:avLst/>
            <a:gdLst/>
            <a:ahLst/>
            <a:cxnLst/>
            <a:rect l="l" t="t" r="r" b="b"/>
            <a:pathLst>
              <a:path w="3712598" h="3712598">
                <a:moveTo>
                  <a:pt x="0" y="0"/>
                </a:moveTo>
                <a:lnTo>
                  <a:pt x="3712598" y="0"/>
                </a:lnTo>
                <a:lnTo>
                  <a:pt x="3712598" y="3712598"/>
                </a:lnTo>
                <a:lnTo>
                  <a:pt x="0" y="3712598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grpSp>
        <p:nvGrpSpPr>
          <p:cNvPr id="129" name="Group 3"/>
          <p:cNvGrpSpPr/>
          <p:nvPr/>
        </p:nvGrpSpPr>
        <p:grpSpPr>
          <a:xfrm>
            <a:off x="0" y="10145025"/>
            <a:ext cx="18288000" cy="130837"/>
            <a:chOff x="0" y="0"/>
            <a:chExt cx="5016842" cy="606155"/>
          </a:xfrm>
        </p:grpSpPr>
        <p:sp>
          <p:nvSpPr>
            <p:cNvPr id="130" name="Freeform 4"/>
            <p:cNvSpPr/>
            <p:nvPr/>
          </p:nvSpPr>
          <p:spPr>
            <a:xfrm>
              <a:off x="0" y="0"/>
              <a:ext cx="5016842" cy="606155"/>
            </a:xfrm>
            <a:custGeom>
              <a:avLst/>
              <a:gdLst/>
              <a:ahLst/>
              <a:cxnLst/>
              <a:rect l="l" t="t" r="r" b="b"/>
              <a:pathLst>
                <a:path w="5016842" h="606155">
                  <a:moveTo>
                    <a:pt x="0" y="0"/>
                  </a:moveTo>
                  <a:lnTo>
                    <a:pt x="5016842" y="0"/>
                  </a:lnTo>
                  <a:lnTo>
                    <a:pt x="5016842" y="606155"/>
                  </a:lnTo>
                  <a:lnTo>
                    <a:pt x="0" y="60615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31" name="TextBox 5"/>
            <p:cNvSpPr txBox="1"/>
            <p:nvPr/>
          </p:nvSpPr>
          <p:spPr>
            <a:xfrm>
              <a:off x="0" y="-19050"/>
              <a:ext cx="5016842" cy="6252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406</Words>
  <Application>Microsoft Office PowerPoint</Application>
  <PresentationFormat>Custom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Times New Roman Bold</vt:lpstr>
      <vt:lpstr>Monotype Corsiva</vt:lpstr>
      <vt:lpstr>Calibri</vt:lpstr>
      <vt:lpstr>Inter Bold</vt:lpstr>
      <vt:lpstr>Open Sans Bold</vt:lpstr>
      <vt:lpstr>Codec Pro ExtraBold Bold</vt:lpstr>
      <vt:lpstr>Codec Pro</vt:lpstr>
      <vt:lpstr>Times New Roman</vt:lpstr>
      <vt:lpstr>Arial</vt:lpstr>
      <vt:lpstr>Codec Pro ExtraBold</vt:lpstr>
      <vt:lpstr>Open Sans</vt:lpstr>
      <vt:lpstr>Open Sans Semi-Bold</vt:lpstr>
      <vt:lpstr>Georgia Pro Bold</vt:lpstr>
      <vt:lpstr>Monotype Corsiva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dc:creator>Zenithh Academy</dc:creator>
  <cp:lastModifiedBy>admin</cp:lastModifiedBy>
  <cp:revision>33</cp:revision>
  <cp:lastPrinted>2024-06-11T11:17:46Z</cp:lastPrinted>
  <dcterms:created xsi:type="dcterms:W3CDTF">2006-08-16T00:00:00Z</dcterms:created>
  <dcterms:modified xsi:type="dcterms:W3CDTF">2024-06-11T11:29:25Z</dcterms:modified>
  <dc:identifier>DAGHn7qs7sI</dc:identifier>
</cp:coreProperties>
</file>